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5"/>
  </p:notesMasterIdLst>
  <p:handoutMasterIdLst>
    <p:handoutMasterId r:id="rId36"/>
  </p:handoutMasterIdLst>
  <p:sldIdLst>
    <p:sldId id="256" r:id="rId2"/>
    <p:sldId id="289" r:id="rId3"/>
    <p:sldId id="287" r:id="rId4"/>
    <p:sldId id="293" r:id="rId5"/>
    <p:sldId id="294" r:id="rId6"/>
    <p:sldId id="285" r:id="rId7"/>
    <p:sldId id="288" r:id="rId8"/>
    <p:sldId id="307" r:id="rId9"/>
    <p:sldId id="308" r:id="rId10"/>
    <p:sldId id="298" r:id="rId11"/>
    <p:sldId id="309" r:id="rId12"/>
    <p:sldId id="299" r:id="rId13"/>
    <p:sldId id="302" r:id="rId14"/>
    <p:sldId id="290" r:id="rId15"/>
    <p:sldId id="291" r:id="rId16"/>
    <p:sldId id="296" r:id="rId17"/>
    <p:sldId id="303" r:id="rId18"/>
    <p:sldId id="292" r:id="rId19"/>
    <p:sldId id="268" r:id="rId20"/>
    <p:sldId id="300" r:id="rId21"/>
    <p:sldId id="278" r:id="rId22"/>
    <p:sldId id="301" r:id="rId23"/>
    <p:sldId id="297" r:id="rId24"/>
    <p:sldId id="305" r:id="rId25"/>
    <p:sldId id="271" r:id="rId26"/>
    <p:sldId id="282" r:id="rId27"/>
    <p:sldId id="274" r:id="rId28"/>
    <p:sldId id="273" r:id="rId29"/>
    <p:sldId id="257" r:id="rId30"/>
    <p:sldId id="304" r:id="rId31"/>
    <p:sldId id="306" r:id="rId32"/>
    <p:sldId id="310" r:id="rId33"/>
    <p:sldId id="267" r:id="rId34"/>
  </p:sldIdLst>
  <p:sldSz cx="9144000" cy="6858000" type="screen4x3"/>
  <p:notesSz cx="6858000" cy="9144000"/>
  <p:defaultTextStyle>
    <a:defPPr>
      <a:defRPr lang="sv-SE"/>
    </a:defPPr>
    <a:lvl1pPr algn="l" rtl="0" fontAlgn="base">
      <a:spcBef>
        <a:spcPct val="20000"/>
      </a:spcBef>
      <a:spcAft>
        <a:spcPct val="0"/>
      </a:spcAft>
      <a:buClr>
        <a:schemeClr val="tx1"/>
      </a:buClr>
      <a:buSzPct val="70000"/>
      <a:buFont typeface="Wingdings" pitchFamily="2" charset="2"/>
      <a:defRPr sz="2600" kern="1200">
        <a:solidFill>
          <a:schemeClr val="tx2"/>
        </a:solidFill>
        <a:latin typeface="Bookman Old Style" pitchFamily="18" charset="0"/>
        <a:ea typeface="+mn-ea"/>
        <a:cs typeface="+mn-cs"/>
      </a:defRPr>
    </a:lvl1pPr>
    <a:lvl2pPr marL="457200" algn="l" rtl="0" fontAlgn="base">
      <a:spcBef>
        <a:spcPct val="20000"/>
      </a:spcBef>
      <a:spcAft>
        <a:spcPct val="0"/>
      </a:spcAft>
      <a:buClr>
        <a:schemeClr val="tx1"/>
      </a:buClr>
      <a:buSzPct val="70000"/>
      <a:buFont typeface="Wingdings" pitchFamily="2" charset="2"/>
      <a:defRPr sz="2600" kern="1200">
        <a:solidFill>
          <a:schemeClr val="tx2"/>
        </a:solidFill>
        <a:latin typeface="Bookman Old Style" pitchFamily="18" charset="0"/>
        <a:ea typeface="+mn-ea"/>
        <a:cs typeface="+mn-cs"/>
      </a:defRPr>
    </a:lvl2pPr>
    <a:lvl3pPr marL="914400" algn="l" rtl="0" fontAlgn="base">
      <a:spcBef>
        <a:spcPct val="20000"/>
      </a:spcBef>
      <a:spcAft>
        <a:spcPct val="0"/>
      </a:spcAft>
      <a:buClr>
        <a:schemeClr val="tx1"/>
      </a:buClr>
      <a:buSzPct val="70000"/>
      <a:buFont typeface="Wingdings" pitchFamily="2" charset="2"/>
      <a:defRPr sz="2600" kern="1200">
        <a:solidFill>
          <a:schemeClr val="tx2"/>
        </a:solidFill>
        <a:latin typeface="Bookman Old Style" pitchFamily="18" charset="0"/>
        <a:ea typeface="+mn-ea"/>
        <a:cs typeface="+mn-cs"/>
      </a:defRPr>
    </a:lvl3pPr>
    <a:lvl4pPr marL="1371600" algn="l" rtl="0" fontAlgn="base">
      <a:spcBef>
        <a:spcPct val="20000"/>
      </a:spcBef>
      <a:spcAft>
        <a:spcPct val="0"/>
      </a:spcAft>
      <a:buClr>
        <a:schemeClr val="tx1"/>
      </a:buClr>
      <a:buSzPct val="70000"/>
      <a:buFont typeface="Wingdings" pitchFamily="2" charset="2"/>
      <a:defRPr sz="2600" kern="1200">
        <a:solidFill>
          <a:schemeClr val="tx2"/>
        </a:solidFill>
        <a:latin typeface="Bookman Old Style" pitchFamily="18" charset="0"/>
        <a:ea typeface="+mn-ea"/>
        <a:cs typeface="+mn-cs"/>
      </a:defRPr>
    </a:lvl4pPr>
    <a:lvl5pPr marL="1828800" algn="l" rtl="0" fontAlgn="base">
      <a:spcBef>
        <a:spcPct val="20000"/>
      </a:spcBef>
      <a:spcAft>
        <a:spcPct val="0"/>
      </a:spcAft>
      <a:buClr>
        <a:schemeClr val="tx1"/>
      </a:buClr>
      <a:buSzPct val="70000"/>
      <a:buFont typeface="Wingdings" pitchFamily="2" charset="2"/>
      <a:defRPr sz="2600" kern="1200">
        <a:solidFill>
          <a:schemeClr val="tx2"/>
        </a:solidFill>
        <a:latin typeface="Bookman Old Style" pitchFamily="18" charset="0"/>
        <a:ea typeface="+mn-ea"/>
        <a:cs typeface="+mn-cs"/>
      </a:defRPr>
    </a:lvl5pPr>
    <a:lvl6pPr marL="2286000" algn="l" defTabSz="914400" rtl="0" eaLnBrk="1" latinLnBrk="0" hangingPunct="1">
      <a:defRPr sz="2600" kern="1200">
        <a:solidFill>
          <a:schemeClr val="tx2"/>
        </a:solidFill>
        <a:latin typeface="Bookman Old Style" pitchFamily="18" charset="0"/>
        <a:ea typeface="+mn-ea"/>
        <a:cs typeface="+mn-cs"/>
      </a:defRPr>
    </a:lvl6pPr>
    <a:lvl7pPr marL="2743200" algn="l" defTabSz="914400" rtl="0" eaLnBrk="1" latinLnBrk="0" hangingPunct="1">
      <a:defRPr sz="2600" kern="1200">
        <a:solidFill>
          <a:schemeClr val="tx2"/>
        </a:solidFill>
        <a:latin typeface="Bookman Old Style" pitchFamily="18" charset="0"/>
        <a:ea typeface="+mn-ea"/>
        <a:cs typeface="+mn-cs"/>
      </a:defRPr>
    </a:lvl7pPr>
    <a:lvl8pPr marL="3200400" algn="l" defTabSz="914400" rtl="0" eaLnBrk="1" latinLnBrk="0" hangingPunct="1">
      <a:defRPr sz="2600" kern="1200">
        <a:solidFill>
          <a:schemeClr val="tx2"/>
        </a:solidFill>
        <a:latin typeface="Bookman Old Style" pitchFamily="18" charset="0"/>
        <a:ea typeface="+mn-ea"/>
        <a:cs typeface="+mn-cs"/>
      </a:defRPr>
    </a:lvl8pPr>
    <a:lvl9pPr marL="3657600" algn="l" defTabSz="914400" rtl="0" eaLnBrk="1" latinLnBrk="0" hangingPunct="1">
      <a:defRPr sz="2600" kern="1200">
        <a:solidFill>
          <a:schemeClr val="tx2"/>
        </a:solidFill>
        <a:latin typeface="Bookman Old Style" pitchFamily="18" charset="0"/>
        <a:ea typeface="+mn-ea"/>
        <a:cs typeface="+mn-cs"/>
      </a:defRPr>
    </a:lvl9pPr>
  </p:defaultTextStyle>
  <p:extLst>
    <p:ext uri="{EFAFB233-063F-42B5-8137-9DF3F51BA10A}">
      <p15:sldGuideLst xmlns:p15="http://schemas.microsoft.com/office/powerpoint/2012/main" xmlns="">
        <p15:guide id="1" orient="horz" pos="3566">
          <p15:clr>
            <a:srgbClr val="A4A3A4"/>
          </p15:clr>
        </p15:guide>
        <p15:guide id="2" pos="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54" autoAdjust="0"/>
  </p:normalViewPr>
  <p:slideViewPr>
    <p:cSldViewPr showGuides="1">
      <p:cViewPr varScale="1">
        <p:scale>
          <a:sx n="75" d="100"/>
          <a:sy n="75" d="100"/>
        </p:scale>
        <p:origin x="-1026" y="-90"/>
      </p:cViewPr>
      <p:guideLst>
        <p:guide orient="horz" pos="3566"/>
        <p:guide pos="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yalaget\Documents\Byalaget\Byaplan\Befolkningsstatistik%20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yalaget\Documents\Byalaget\Byaplan\Befolkningsstatistik%20201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Åldersfördelning</a:t>
            </a:r>
          </a:p>
        </c:rich>
      </c:tx>
      <c:layout>
        <c:manualLayout>
          <c:xMode val="edge"/>
          <c:yMode val="edge"/>
          <c:x val="0.31951386034991969"/>
          <c:y val="2.7745817487099828E-2"/>
        </c:manualLayout>
      </c:layout>
      <c:overlay val="0"/>
      <c:spPr>
        <a:noFill/>
        <a:ln w="22491">
          <a:noFill/>
        </a:ln>
      </c:spPr>
    </c:title>
    <c:autoTitleDeleted val="0"/>
    <c:plotArea>
      <c:layout>
        <c:manualLayout>
          <c:layoutTarget val="inner"/>
          <c:xMode val="edge"/>
          <c:yMode val="edge"/>
          <c:x val="8.185840707964602E-2"/>
          <c:y val="0.28358208955223879"/>
          <c:w val="0.89601769911504425"/>
          <c:h val="0.56343283582089554"/>
        </c:manualLayout>
      </c:layout>
      <c:barChart>
        <c:barDir val="col"/>
        <c:grouping val="clustered"/>
        <c:varyColors val="0"/>
        <c:ser>
          <c:idx val="0"/>
          <c:order val="0"/>
          <c:tx>
            <c:strRef>
              <c:f>Sammanställning!$B$281</c:f>
              <c:strCache>
                <c:ptCount val="1"/>
                <c:pt idx="0">
                  <c:v>Antal</c:v>
                </c:pt>
              </c:strCache>
            </c:strRef>
          </c:tx>
          <c:invertIfNegative val="0"/>
          <c:cat>
            <c:strRef>
              <c:f>Sammanställning!$A$282:$A$291</c:f>
              <c:strCache>
                <c:ptCount val="10"/>
                <c:pt idx="0">
                  <c:v>0-10</c:v>
                </c:pt>
                <c:pt idx="1">
                  <c:v>11-20.</c:v>
                </c:pt>
                <c:pt idx="2">
                  <c:v>21-30</c:v>
                </c:pt>
                <c:pt idx="3">
                  <c:v>31-40</c:v>
                </c:pt>
                <c:pt idx="4">
                  <c:v>41-50</c:v>
                </c:pt>
                <c:pt idx="5">
                  <c:v>51-60</c:v>
                </c:pt>
                <c:pt idx="6">
                  <c:v>61-70</c:v>
                </c:pt>
                <c:pt idx="7">
                  <c:v>71-80</c:v>
                </c:pt>
                <c:pt idx="8">
                  <c:v>81-90</c:v>
                </c:pt>
                <c:pt idx="9">
                  <c:v>90+</c:v>
                </c:pt>
              </c:strCache>
            </c:strRef>
          </c:cat>
          <c:val>
            <c:numRef>
              <c:f>Sammanställning!$B$282:$B$291</c:f>
              <c:numCache>
                <c:formatCode>General</c:formatCode>
                <c:ptCount val="10"/>
                <c:pt idx="0">
                  <c:v>20</c:v>
                </c:pt>
                <c:pt idx="1">
                  <c:v>24</c:v>
                </c:pt>
                <c:pt idx="2">
                  <c:v>15</c:v>
                </c:pt>
                <c:pt idx="3">
                  <c:v>15</c:v>
                </c:pt>
                <c:pt idx="4">
                  <c:v>31</c:v>
                </c:pt>
                <c:pt idx="5">
                  <c:v>20</c:v>
                </c:pt>
                <c:pt idx="6">
                  <c:v>26</c:v>
                </c:pt>
                <c:pt idx="7">
                  <c:v>17</c:v>
                </c:pt>
                <c:pt idx="8">
                  <c:v>7</c:v>
                </c:pt>
                <c:pt idx="9">
                  <c:v>1</c:v>
                </c:pt>
              </c:numCache>
            </c:numRef>
          </c:val>
          <c:extLst xmlns:c16r2="http://schemas.microsoft.com/office/drawing/2015/06/chart">
            <c:ext xmlns:c16="http://schemas.microsoft.com/office/drawing/2014/chart" uri="{C3380CC4-5D6E-409C-BE32-E72D297353CC}">
              <c16:uniqueId val="{00000000-F611-47D4-AEE5-CF0758BD2DC1}"/>
            </c:ext>
          </c:extLst>
        </c:ser>
        <c:dLbls>
          <c:showLegendKey val="0"/>
          <c:showVal val="0"/>
          <c:showCatName val="0"/>
          <c:showSerName val="0"/>
          <c:showPercent val="0"/>
          <c:showBubbleSize val="0"/>
        </c:dLbls>
        <c:gapWidth val="150"/>
        <c:axId val="35698944"/>
        <c:axId val="35751808"/>
      </c:barChart>
      <c:catAx>
        <c:axId val="35698944"/>
        <c:scaling>
          <c:orientation val="minMax"/>
        </c:scaling>
        <c:delete val="0"/>
        <c:axPos val="b"/>
        <c:numFmt formatCode="General" sourceLinked="1"/>
        <c:majorTickMark val="out"/>
        <c:minorTickMark val="none"/>
        <c:tickLblPos val="nextTo"/>
        <c:crossAx val="35751808"/>
        <c:crosses val="autoZero"/>
        <c:auto val="1"/>
        <c:lblAlgn val="ctr"/>
        <c:lblOffset val="100"/>
        <c:noMultiLvlLbl val="0"/>
      </c:catAx>
      <c:valAx>
        <c:axId val="35751808"/>
        <c:scaling>
          <c:orientation val="minMax"/>
        </c:scaling>
        <c:delete val="0"/>
        <c:axPos val="l"/>
        <c:majorGridlines/>
        <c:numFmt formatCode="General" sourceLinked="1"/>
        <c:majorTickMark val="out"/>
        <c:minorTickMark val="none"/>
        <c:tickLblPos val="nextTo"/>
        <c:crossAx val="35698944"/>
        <c:crosses val="autoZero"/>
        <c:crossBetween val="between"/>
      </c:valAx>
    </c:plotArea>
    <c:plotVisOnly val="1"/>
    <c:dispBlanksAs val="gap"/>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w="22445">
          <a:noFill/>
        </a:ln>
      </c:spPr>
    </c:title>
    <c:autoTitleDeleted val="0"/>
    <c:plotArea>
      <c:layout>
        <c:manualLayout>
          <c:layoutTarget val="inner"/>
          <c:xMode val="edge"/>
          <c:yMode val="edge"/>
          <c:x val="0.31130063965884863"/>
          <c:y val="0.25"/>
          <c:w val="0.37526652452025588"/>
          <c:h val="0.65671641791044777"/>
        </c:manualLayout>
      </c:layout>
      <c:pieChart>
        <c:varyColors val="1"/>
        <c:ser>
          <c:idx val="0"/>
          <c:order val="0"/>
          <c:tx>
            <c:v>Könsfördelning</c:v>
          </c:tx>
          <c:dPt>
            <c:idx val="0"/>
            <c:bubble3D val="0"/>
            <c:extLst xmlns:c16r2="http://schemas.microsoft.com/office/drawing/2015/06/chart">
              <c:ext xmlns:c16="http://schemas.microsoft.com/office/drawing/2014/chart" uri="{C3380CC4-5D6E-409C-BE32-E72D297353CC}">
                <c16:uniqueId val="{00000000-0FF6-48C5-B4FD-5F727493C5CC}"/>
              </c:ext>
            </c:extLst>
          </c:dPt>
          <c:dPt>
            <c:idx val="1"/>
            <c:bubble3D val="0"/>
            <c:extLst xmlns:c16r2="http://schemas.microsoft.com/office/drawing/2015/06/chart">
              <c:ext xmlns:c16="http://schemas.microsoft.com/office/drawing/2014/chart" uri="{C3380CC4-5D6E-409C-BE32-E72D297353CC}">
                <c16:uniqueId val="{00000001-0FF6-48C5-B4FD-5F727493C5CC}"/>
              </c:ext>
            </c:extLst>
          </c:dPt>
          <c:dPt>
            <c:idx val="2"/>
            <c:bubble3D val="0"/>
            <c:extLst xmlns:c16r2="http://schemas.microsoft.com/office/drawing/2015/06/chart">
              <c:ext xmlns:c16="http://schemas.microsoft.com/office/drawing/2014/chart" uri="{C3380CC4-5D6E-409C-BE32-E72D297353CC}">
                <c16:uniqueId val="{00000002-0FF6-48C5-B4FD-5F727493C5CC}"/>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FF6-48C5-B4FD-5F727493C5CC}"/>
                </c:ext>
              </c:extLst>
            </c:dLbl>
            <c:spPr>
              <a:noFill/>
              <a:ln w="22445">
                <a:noFill/>
              </a:ln>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Sammanställning!$A$293:$A$295</c:f>
              <c:strCache>
                <c:ptCount val="3"/>
                <c:pt idx="0">
                  <c:v>Könsfördelning</c:v>
                </c:pt>
                <c:pt idx="1">
                  <c:v>Män</c:v>
                </c:pt>
                <c:pt idx="2">
                  <c:v>Kvinnor</c:v>
                </c:pt>
              </c:strCache>
            </c:strRef>
          </c:cat>
          <c:val>
            <c:numRef>
              <c:f>Sammanställning!$B$293:$B$295</c:f>
              <c:numCache>
                <c:formatCode>General</c:formatCode>
                <c:ptCount val="3"/>
                <c:pt idx="1">
                  <c:v>95</c:v>
                </c:pt>
                <c:pt idx="2">
                  <c:v>78</c:v>
                </c:pt>
              </c:numCache>
            </c:numRef>
          </c:val>
          <c:extLst xmlns:c16r2="http://schemas.microsoft.com/office/drawing/2015/06/chart">
            <c:ext xmlns:c16="http://schemas.microsoft.com/office/drawing/2014/chart" uri="{C3380CC4-5D6E-409C-BE32-E72D297353CC}">
              <c16:uniqueId val="{00000003-0FF6-48C5-B4FD-5F727493C5CC}"/>
            </c:ext>
          </c:extLst>
        </c:ser>
        <c:dLbls>
          <c:showLegendKey val="0"/>
          <c:showVal val="0"/>
          <c:showCatName val="0"/>
          <c:showSerName val="0"/>
          <c:showPercent val="0"/>
          <c:showBubbleSize val="0"/>
          <c:showLeaderLines val="1"/>
        </c:dLbls>
        <c:firstSliceAng val="0"/>
      </c:pieChart>
      <c:spPr>
        <a:noFill/>
        <a:ln w="22445">
          <a:noFill/>
        </a:ln>
      </c:spPr>
    </c:plotArea>
    <c:plotVisOnly val="1"/>
    <c:dispBlanksAs val="zero"/>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Könsfördelning</a:t>
            </a:r>
          </a:p>
        </c:rich>
      </c:tx>
      <c:overlay val="0"/>
    </c:title>
    <c:autoTitleDeleted val="0"/>
    <c:plotArea>
      <c:layout/>
      <c:pieChart>
        <c:varyColors val="1"/>
        <c:ser>
          <c:idx val="0"/>
          <c:order val="0"/>
          <c:dPt>
            <c:idx val="0"/>
            <c:bubble3D val="0"/>
            <c:spPr>
              <a:solidFill>
                <a:srgbClr val="C00000"/>
              </a:solidFill>
            </c:spPr>
            <c:extLst xmlns:c16r2="http://schemas.microsoft.com/office/drawing/2015/06/chart">
              <c:ext xmlns:c16="http://schemas.microsoft.com/office/drawing/2014/chart" uri="{C3380CC4-5D6E-409C-BE32-E72D297353CC}">
                <c16:uniqueId val="{00000001-BA85-431D-B0B2-601215A96AF3}"/>
              </c:ext>
            </c:extLst>
          </c:dPt>
          <c:dPt>
            <c:idx val="1"/>
            <c:bubble3D val="0"/>
            <c:spPr>
              <a:solidFill>
                <a:srgbClr val="00B050"/>
              </a:solidFill>
            </c:spPr>
            <c:extLst xmlns:c16r2="http://schemas.microsoft.com/office/drawing/2015/06/chart">
              <c:ext xmlns:c16="http://schemas.microsoft.com/office/drawing/2014/chart" uri="{C3380CC4-5D6E-409C-BE32-E72D297353CC}">
                <c16:uniqueId val="{00000003-BA85-431D-B0B2-601215A96AF3}"/>
              </c:ext>
            </c:extLst>
          </c:dPt>
          <c:dLbls>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Blad1!$B$2:$C$2</c:f>
              <c:strCache>
                <c:ptCount val="2"/>
                <c:pt idx="0">
                  <c:v>Män</c:v>
                </c:pt>
                <c:pt idx="1">
                  <c:v>Kvinnor</c:v>
                </c:pt>
              </c:strCache>
            </c:strRef>
          </c:cat>
          <c:val>
            <c:numRef>
              <c:f>Blad1!$B$3:$C$3</c:f>
              <c:numCache>
                <c:formatCode>General</c:formatCode>
                <c:ptCount val="2"/>
                <c:pt idx="0">
                  <c:v>71</c:v>
                </c:pt>
                <c:pt idx="1">
                  <c:v>68</c:v>
                </c:pt>
              </c:numCache>
            </c:numRef>
          </c:val>
          <c:extLst xmlns:c16r2="http://schemas.microsoft.com/office/drawing/2015/06/chart">
            <c:ext xmlns:c16="http://schemas.microsoft.com/office/drawing/2014/chart" uri="{C3380CC4-5D6E-409C-BE32-E72D297353CC}">
              <c16:uniqueId val="{00000004-BA85-431D-B0B2-601215A96AF3}"/>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Åldersfördelning</a:t>
            </a:r>
          </a:p>
        </c:rich>
      </c:tx>
      <c:overlay val="0"/>
    </c:title>
    <c:autoTitleDeleted val="0"/>
    <c:plotArea>
      <c:layout/>
      <c:barChart>
        <c:barDir val="col"/>
        <c:grouping val="clustered"/>
        <c:varyColors val="0"/>
        <c:ser>
          <c:idx val="0"/>
          <c:order val="0"/>
          <c:invertIfNegative val="0"/>
          <c:cat>
            <c:strRef>
              <c:f>Blad1!$B$6:$K$6</c:f>
              <c:strCache>
                <c:ptCount val="10"/>
                <c:pt idx="0">
                  <c:v>0--10</c:v>
                </c:pt>
                <c:pt idx="1">
                  <c:v>10--20</c:v>
                </c:pt>
                <c:pt idx="2">
                  <c:v>20--30</c:v>
                </c:pt>
                <c:pt idx="3">
                  <c:v>30--40</c:v>
                </c:pt>
                <c:pt idx="4">
                  <c:v>40--50</c:v>
                </c:pt>
                <c:pt idx="5">
                  <c:v>50--60</c:v>
                </c:pt>
                <c:pt idx="6">
                  <c:v>60--70</c:v>
                </c:pt>
                <c:pt idx="7">
                  <c:v>70--80</c:v>
                </c:pt>
                <c:pt idx="8">
                  <c:v>80--90</c:v>
                </c:pt>
                <c:pt idx="9">
                  <c:v>90+</c:v>
                </c:pt>
              </c:strCache>
            </c:strRef>
          </c:cat>
          <c:val>
            <c:numRef>
              <c:f>Blad1!$B$7:$K$7</c:f>
              <c:numCache>
                <c:formatCode>General</c:formatCode>
                <c:ptCount val="10"/>
                <c:pt idx="0">
                  <c:v>29</c:v>
                </c:pt>
                <c:pt idx="1">
                  <c:v>21</c:v>
                </c:pt>
                <c:pt idx="2">
                  <c:v>21</c:v>
                </c:pt>
                <c:pt idx="3">
                  <c:v>19</c:v>
                </c:pt>
                <c:pt idx="4">
                  <c:v>19</c:v>
                </c:pt>
                <c:pt idx="5">
                  <c:v>28</c:v>
                </c:pt>
                <c:pt idx="6">
                  <c:v>26</c:v>
                </c:pt>
                <c:pt idx="7">
                  <c:v>18</c:v>
                </c:pt>
                <c:pt idx="8">
                  <c:v>7</c:v>
                </c:pt>
                <c:pt idx="9">
                  <c:v>2</c:v>
                </c:pt>
              </c:numCache>
            </c:numRef>
          </c:val>
          <c:extLst xmlns:c16r2="http://schemas.microsoft.com/office/drawing/2015/06/chart">
            <c:ext xmlns:c16="http://schemas.microsoft.com/office/drawing/2014/chart" uri="{C3380CC4-5D6E-409C-BE32-E72D297353CC}">
              <c16:uniqueId val="{00000000-BD74-4223-8AF3-FA6DE538B292}"/>
            </c:ext>
          </c:extLst>
        </c:ser>
        <c:dLbls>
          <c:showLegendKey val="0"/>
          <c:showVal val="0"/>
          <c:showCatName val="0"/>
          <c:showSerName val="0"/>
          <c:showPercent val="0"/>
          <c:showBubbleSize val="0"/>
        </c:dLbls>
        <c:gapWidth val="150"/>
        <c:axId val="79220096"/>
        <c:axId val="79225984"/>
      </c:barChart>
      <c:catAx>
        <c:axId val="79220096"/>
        <c:scaling>
          <c:orientation val="minMax"/>
        </c:scaling>
        <c:delete val="0"/>
        <c:axPos val="b"/>
        <c:numFmt formatCode="General" sourceLinked="0"/>
        <c:majorTickMark val="none"/>
        <c:minorTickMark val="none"/>
        <c:tickLblPos val="nextTo"/>
        <c:crossAx val="79225984"/>
        <c:crosses val="autoZero"/>
        <c:auto val="1"/>
        <c:lblAlgn val="ctr"/>
        <c:lblOffset val="100"/>
        <c:noMultiLvlLbl val="0"/>
      </c:catAx>
      <c:valAx>
        <c:axId val="79225984"/>
        <c:scaling>
          <c:orientation val="minMax"/>
        </c:scaling>
        <c:delete val="0"/>
        <c:axPos val="l"/>
        <c:majorGridlines>
          <c:spPr>
            <a:ln w="9525">
              <a:solidFill>
                <a:schemeClr val="tx1"/>
              </a:solidFill>
            </a:ln>
          </c:spPr>
        </c:majorGridlines>
        <c:numFmt formatCode="General" sourceLinked="1"/>
        <c:majorTickMark val="none"/>
        <c:minorTickMark val="none"/>
        <c:tickLblPos val="nextTo"/>
        <c:crossAx val="79220096"/>
        <c:crosses val="autoZero"/>
        <c:crossBetween val="between"/>
      </c:valAx>
    </c:plotArea>
    <c:plotVisOnly val="1"/>
    <c:dispBlanksAs val="gap"/>
    <c:showDLblsOverMax val="0"/>
  </c:chart>
  <c:spPr>
    <a:solidFill>
      <a:schemeClr val="lt1"/>
    </a:solidFill>
    <a:ln w="9525" cap="flat" cmpd="sng" algn="ctr">
      <a:solidFill>
        <a:schemeClr val="dk1"/>
      </a:solidFill>
      <a:prstDash val="solid"/>
    </a:ln>
    <a:effectLst/>
  </c:spPr>
  <c:txPr>
    <a:bodyPr/>
    <a:lstStyle/>
    <a:p>
      <a:pPr>
        <a:defRPr>
          <a:solidFill>
            <a:schemeClr val="dk1"/>
          </a:solidFill>
          <a:latin typeface="+mn-lt"/>
          <a:ea typeface="+mn-ea"/>
          <a:cs typeface="+mn-cs"/>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28" b="1" i="0" u="none" strike="noStrike" baseline="0">
                <a:solidFill>
                  <a:srgbClr val="000000"/>
                </a:solidFill>
                <a:latin typeface="Arial"/>
                <a:ea typeface="Arial"/>
                <a:cs typeface="Arial"/>
              </a:defRPr>
            </a:pPr>
            <a:r>
              <a:rPr lang="sv-SE"/>
              <a:t>Yrkeskategorier</a:t>
            </a:r>
          </a:p>
        </c:rich>
      </c:tx>
      <c:layout>
        <c:manualLayout>
          <c:xMode val="edge"/>
          <c:yMode val="edge"/>
          <c:x val="0.77056281336317722"/>
          <c:y val="9.1216223321866491E-2"/>
        </c:manualLayout>
      </c:layout>
      <c:overlay val="0"/>
      <c:spPr>
        <a:noFill/>
        <a:ln w="21507">
          <a:noFill/>
        </a:ln>
      </c:spPr>
    </c:title>
    <c:autoTitleDeleted val="0"/>
    <c:plotArea>
      <c:layout>
        <c:manualLayout>
          <c:layoutTarget val="inner"/>
          <c:xMode val="edge"/>
          <c:yMode val="edge"/>
          <c:x val="0.29129858316957896"/>
          <c:y val="0.30226489394849448"/>
          <c:w val="0.41414141414141414"/>
          <c:h val="0.48479729729729731"/>
        </c:manualLayout>
      </c:layout>
      <c:pieChart>
        <c:varyColors val="1"/>
        <c:ser>
          <c:idx val="0"/>
          <c:order val="0"/>
          <c:spPr>
            <a:solidFill>
              <a:srgbClr val="9999FF"/>
            </a:solidFill>
            <a:ln w="10754">
              <a:solidFill>
                <a:srgbClr val="000000"/>
              </a:solidFill>
              <a:prstDash val="solid"/>
            </a:ln>
          </c:spPr>
          <c:dPt>
            <c:idx val="0"/>
            <c:bubble3D val="0"/>
            <c:extLst xmlns:c16r2="http://schemas.microsoft.com/office/drawing/2015/06/chart">
              <c:ext xmlns:c16="http://schemas.microsoft.com/office/drawing/2014/chart" uri="{C3380CC4-5D6E-409C-BE32-E72D297353CC}">
                <c16:uniqueId val="{00000000-9236-4AA1-8BEE-182BED0CEBF1}"/>
              </c:ext>
            </c:extLst>
          </c:dPt>
          <c:dPt>
            <c:idx val="1"/>
            <c:bubble3D val="0"/>
            <c:spPr>
              <a:solidFill>
                <a:srgbClr val="993366"/>
              </a:solidFill>
              <a:ln w="10754">
                <a:solidFill>
                  <a:srgbClr val="000000"/>
                </a:solidFill>
                <a:prstDash val="solid"/>
              </a:ln>
            </c:spPr>
            <c:extLst xmlns:c16r2="http://schemas.microsoft.com/office/drawing/2015/06/chart">
              <c:ext xmlns:c16="http://schemas.microsoft.com/office/drawing/2014/chart" uri="{C3380CC4-5D6E-409C-BE32-E72D297353CC}">
                <c16:uniqueId val="{00000002-9236-4AA1-8BEE-182BED0CEBF1}"/>
              </c:ext>
            </c:extLst>
          </c:dPt>
          <c:dPt>
            <c:idx val="2"/>
            <c:bubble3D val="0"/>
            <c:spPr>
              <a:solidFill>
                <a:srgbClr val="FFFFCC"/>
              </a:solidFill>
              <a:ln w="10754">
                <a:solidFill>
                  <a:srgbClr val="000000"/>
                </a:solidFill>
                <a:prstDash val="solid"/>
              </a:ln>
            </c:spPr>
            <c:extLst xmlns:c16r2="http://schemas.microsoft.com/office/drawing/2015/06/chart">
              <c:ext xmlns:c16="http://schemas.microsoft.com/office/drawing/2014/chart" uri="{C3380CC4-5D6E-409C-BE32-E72D297353CC}">
                <c16:uniqueId val="{00000004-9236-4AA1-8BEE-182BED0CEBF1}"/>
              </c:ext>
            </c:extLst>
          </c:dPt>
          <c:dPt>
            <c:idx val="3"/>
            <c:bubble3D val="0"/>
            <c:spPr>
              <a:solidFill>
                <a:srgbClr val="CCFFFF"/>
              </a:solidFill>
              <a:ln w="10754">
                <a:solidFill>
                  <a:srgbClr val="000000"/>
                </a:solidFill>
                <a:prstDash val="solid"/>
              </a:ln>
            </c:spPr>
            <c:extLst xmlns:c16r2="http://schemas.microsoft.com/office/drawing/2015/06/chart">
              <c:ext xmlns:c16="http://schemas.microsoft.com/office/drawing/2014/chart" uri="{C3380CC4-5D6E-409C-BE32-E72D297353CC}">
                <c16:uniqueId val="{00000006-9236-4AA1-8BEE-182BED0CEBF1}"/>
              </c:ext>
            </c:extLst>
          </c:dPt>
          <c:dPt>
            <c:idx val="4"/>
            <c:bubble3D val="0"/>
            <c:spPr>
              <a:solidFill>
                <a:srgbClr val="660066"/>
              </a:solidFill>
              <a:ln w="10754">
                <a:solidFill>
                  <a:srgbClr val="000000"/>
                </a:solidFill>
                <a:prstDash val="solid"/>
              </a:ln>
            </c:spPr>
            <c:extLst xmlns:c16r2="http://schemas.microsoft.com/office/drawing/2015/06/chart">
              <c:ext xmlns:c16="http://schemas.microsoft.com/office/drawing/2014/chart" uri="{C3380CC4-5D6E-409C-BE32-E72D297353CC}">
                <c16:uniqueId val="{00000008-9236-4AA1-8BEE-182BED0CEBF1}"/>
              </c:ext>
            </c:extLst>
          </c:dPt>
          <c:dPt>
            <c:idx val="5"/>
            <c:bubble3D val="0"/>
            <c:spPr>
              <a:solidFill>
                <a:srgbClr val="FF8080"/>
              </a:solidFill>
              <a:ln w="10754">
                <a:solidFill>
                  <a:srgbClr val="000000"/>
                </a:solidFill>
                <a:prstDash val="solid"/>
              </a:ln>
            </c:spPr>
            <c:extLst xmlns:c16r2="http://schemas.microsoft.com/office/drawing/2015/06/chart">
              <c:ext xmlns:c16="http://schemas.microsoft.com/office/drawing/2014/chart" uri="{C3380CC4-5D6E-409C-BE32-E72D297353CC}">
                <c16:uniqueId val="{0000000A-9236-4AA1-8BEE-182BED0CEBF1}"/>
              </c:ext>
            </c:extLst>
          </c:dPt>
          <c:dPt>
            <c:idx val="6"/>
            <c:bubble3D val="0"/>
            <c:spPr>
              <a:solidFill>
                <a:srgbClr val="0066CC"/>
              </a:solidFill>
              <a:ln w="10754">
                <a:solidFill>
                  <a:srgbClr val="000000"/>
                </a:solidFill>
                <a:prstDash val="solid"/>
              </a:ln>
            </c:spPr>
            <c:extLst xmlns:c16r2="http://schemas.microsoft.com/office/drawing/2015/06/chart">
              <c:ext xmlns:c16="http://schemas.microsoft.com/office/drawing/2014/chart" uri="{C3380CC4-5D6E-409C-BE32-E72D297353CC}">
                <c16:uniqueId val="{0000000C-9236-4AA1-8BEE-182BED0CEBF1}"/>
              </c:ext>
            </c:extLst>
          </c:dPt>
          <c:dPt>
            <c:idx val="7"/>
            <c:bubble3D val="0"/>
            <c:spPr>
              <a:solidFill>
                <a:srgbClr val="CCCCFF"/>
              </a:solidFill>
              <a:ln w="10754">
                <a:solidFill>
                  <a:srgbClr val="000000"/>
                </a:solidFill>
                <a:prstDash val="solid"/>
              </a:ln>
            </c:spPr>
            <c:extLst xmlns:c16r2="http://schemas.microsoft.com/office/drawing/2015/06/chart">
              <c:ext xmlns:c16="http://schemas.microsoft.com/office/drawing/2014/chart" uri="{C3380CC4-5D6E-409C-BE32-E72D297353CC}">
                <c16:uniqueId val="{0000000E-9236-4AA1-8BEE-182BED0CEBF1}"/>
              </c:ext>
            </c:extLst>
          </c:dPt>
          <c:dPt>
            <c:idx val="8"/>
            <c:bubble3D val="0"/>
            <c:spPr>
              <a:solidFill>
                <a:srgbClr val="000080"/>
              </a:solidFill>
              <a:ln w="10754">
                <a:solidFill>
                  <a:srgbClr val="000000"/>
                </a:solidFill>
                <a:prstDash val="solid"/>
              </a:ln>
            </c:spPr>
            <c:extLst xmlns:c16r2="http://schemas.microsoft.com/office/drawing/2015/06/chart">
              <c:ext xmlns:c16="http://schemas.microsoft.com/office/drawing/2014/chart" uri="{C3380CC4-5D6E-409C-BE32-E72D297353CC}">
                <c16:uniqueId val="{00000010-9236-4AA1-8BEE-182BED0CEBF1}"/>
              </c:ext>
            </c:extLst>
          </c:dPt>
          <c:dPt>
            <c:idx val="9"/>
            <c:bubble3D val="0"/>
            <c:spPr>
              <a:solidFill>
                <a:srgbClr val="FF00FF"/>
              </a:solidFill>
              <a:ln w="10754">
                <a:solidFill>
                  <a:srgbClr val="000000"/>
                </a:solidFill>
                <a:prstDash val="solid"/>
              </a:ln>
            </c:spPr>
            <c:extLst xmlns:c16r2="http://schemas.microsoft.com/office/drawing/2015/06/chart">
              <c:ext xmlns:c16="http://schemas.microsoft.com/office/drawing/2014/chart" uri="{C3380CC4-5D6E-409C-BE32-E72D297353CC}">
                <c16:uniqueId val="{00000012-9236-4AA1-8BEE-182BED0CEBF1}"/>
              </c:ext>
            </c:extLst>
          </c:dPt>
          <c:dPt>
            <c:idx val="10"/>
            <c:bubble3D val="0"/>
            <c:spPr>
              <a:solidFill>
                <a:srgbClr val="FFFF00"/>
              </a:solidFill>
              <a:ln w="10754">
                <a:solidFill>
                  <a:srgbClr val="000000"/>
                </a:solidFill>
                <a:prstDash val="solid"/>
              </a:ln>
            </c:spPr>
            <c:extLst xmlns:c16r2="http://schemas.microsoft.com/office/drawing/2015/06/chart">
              <c:ext xmlns:c16="http://schemas.microsoft.com/office/drawing/2014/chart" uri="{C3380CC4-5D6E-409C-BE32-E72D297353CC}">
                <c16:uniqueId val="{00000014-9236-4AA1-8BEE-182BED0CEBF1}"/>
              </c:ext>
            </c:extLst>
          </c:dPt>
          <c:dPt>
            <c:idx val="11"/>
            <c:bubble3D val="0"/>
            <c:spPr>
              <a:solidFill>
                <a:srgbClr val="00FFFF"/>
              </a:solidFill>
              <a:ln w="10754">
                <a:solidFill>
                  <a:srgbClr val="000000"/>
                </a:solidFill>
                <a:prstDash val="solid"/>
              </a:ln>
            </c:spPr>
            <c:extLst xmlns:c16r2="http://schemas.microsoft.com/office/drawing/2015/06/chart">
              <c:ext xmlns:c16="http://schemas.microsoft.com/office/drawing/2014/chart" uri="{C3380CC4-5D6E-409C-BE32-E72D297353CC}">
                <c16:uniqueId val="{00000016-9236-4AA1-8BEE-182BED0CEBF1}"/>
              </c:ext>
            </c:extLst>
          </c:dPt>
          <c:dPt>
            <c:idx val="12"/>
            <c:bubble3D val="0"/>
            <c:spPr>
              <a:solidFill>
                <a:srgbClr val="800080"/>
              </a:solidFill>
              <a:ln w="10754">
                <a:solidFill>
                  <a:srgbClr val="000000"/>
                </a:solidFill>
                <a:prstDash val="solid"/>
              </a:ln>
            </c:spPr>
            <c:extLst xmlns:c16r2="http://schemas.microsoft.com/office/drawing/2015/06/chart">
              <c:ext xmlns:c16="http://schemas.microsoft.com/office/drawing/2014/chart" uri="{C3380CC4-5D6E-409C-BE32-E72D297353CC}">
                <c16:uniqueId val="{00000018-9236-4AA1-8BEE-182BED0CEBF1}"/>
              </c:ext>
            </c:extLst>
          </c:dPt>
          <c:dPt>
            <c:idx val="13"/>
            <c:bubble3D val="0"/>
            <c:spPr>
              <a:solidFill>
                <a:srgbClr val="800000"/>
              </a:solidFill>
              <a:ln w="10754">
                <a:solidFill>
                  <a:srgbClr val="000000"/>
                </a:solidFill>
                <a:prstDash val="solid"/>
              </a:ln>
            </c:spPr>
            <c:extLst xmlns:c16r2="http://schemas.microsoft.com/office/drawing/2015/06/chart">
              <c:ext xmlns:c16="http://schemas.microsoft.com/office/drawing/2014/chart" uri="{C3380CC4-5D6E-409C-BE32-E72D297353CC}">
                <c16:uniqueId val="{0000001A-9236-4AA1-8BEE-182BED0CEBF1}"/>
              </c:ext>
            </c:extLst>
          </c:dPt>
          <c:dPt>
            <c:idx val="14"/>
            <c:bubble3D val="0"/>
            <c:spPr>
              <a:solidFill>
                <a:srgbClr val="008080"/>
              </a:solidFill>
              <a:ln w="10754">
                <a:solidFill>
                  <a:srgbClr val="000000"/>
                </a:solidFill>
                <a:prstDash val="solid"/>
              </a:ln>
            </c:spPr>
            <c:extLst xmlns:c16r2="http://schemas.microsoft.com/office/drawing/2015/06/chart">
              <c:ext xmlns:c16="http://schemas.microsoft.com/office/drawing/2014/chart" uri="{C3380CC4-5D6E-409C-BE32-E72D297353CC}">
                <c16:uniqueId val="{0000001C-9236-4AA1-8BEE-182BED0CEBF1}"/>
              </c:ext>
            </c:extLst>
          </c:dPt>
          <c:dPt>
            <c:idx val="15"/>
            <c:bubble3D val="0"/>
            <c:spPr>
              <a:solidFill>
                <a:srgbClr val="0000FF"/>
              </a:solidFill>
              <a:ln w="10754">
                <a:solidFill>
                  <a:srgbClr val="000000"/>
                </a:solidFill>
                <a:prstDash val="solid"/>
              </a:ln>
            </c:spPr>
            <c:extLst xmlns:c16r2="http://schemas.microsoft.com/office/drawing/2015/06/chart">
              <c:ext xmlns:c16="http://schemas.microsoft.com/office/drawing/2014/chart" uri="{C3380CC4-5D6E-409C-BE32-E72D297353CC}">
                <c16:uniqueId val="{0000001E-9236-4AA1-8BEE-182BED0CEBF1}"/>
              </c:ext>
            </c:extLst>
          </c:dPt>
          <c:dPt>
            <c:idx val="16"/>
            <c:bubble3D val="0"/>
            <c:spPr>
              <a:solidFill>
                <a:srgbClr val="00CCFF"/>
              </a:solidFill>
              <a:ln w="10754">
                <a:solidFill>
                  <a:srgbClr val="000000"/>
                </a:solidFill>
                <a:prstDash val="solid"/>
              </a:ln>
            </c:spPr>
            <c:extLst xmlns:c16r2="http://schemas.microsoft.com/office/drawing/2015/06/chart">
              <c:ext xmlns:c16="http://schemas.microsoft.com/office/drawing/2014/chart" uri="{C3380CC4-5D6E-409C-BE32-E72D297353CC}">
                <c16:uniqueId val="{00000020-9236-4AA1-8BEE-182BED0CEBF1}"/>
              </c:ext>
            </c:extLst>
          </c:dPt>
          <c:dLbls>
            <c:dLbl>
              <c:idx val="0"/>
              <c:layout>
                <c:manualLayout>
                  <c:x val="-5.1579461658201813E-2"/>
                  <c:y val="-7.03725970064552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36-4AA1-8BEE-182BED0CEBF1}"/>
                </c:ext>
              </c:extLst>
            </c:dLbl>
            <c:dLbl>
              <c:idx val="1"/>
              <c:layout>
                <c:manualLayout>
                  <c:x val="6.310711161104865E-2"/>
                  <c:y val="-9.879903525572816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36-4AA1-8BEE-182BED0CEBF1}"/>
                </c:ext>
              </c:extLst>
            </c:dLbl>
            <c:dLbl>
              <c:idx val="2"/>
              <c:layout>
                <c:manualLayout>
                  <c:x val="6.4754935936038302E-2"/>
                  <c:y val="-7.0469248776335397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236-4AA1-8BEE-182BED0CEBF1}"/>
                </c:ext>
              </c:extLst>
            </c:dLbl>
            <c:dLbl>
              <c:idx val="3"/>
              <c:layout>
                <c:manualLayout>
                  <c:x val="0.13002935239155713"/>
                  <c:y val="-5.500798042136623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236-4AA1-8BEE-182BED0CEBF1}"/>
                </c:ext>
              </c:extLst>
            </c:dLbl>
            <c:dLbl>
              <c:idx val="4"/>
              <c:layout>
                <c:manualLayout>
                  <c:x val="7.6663598868323274E-2"/>
                  <c:y val="-2.4704369724054747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236-4AA1-8BEE-182BED0CEBF1}"/>
                </c:ext>
              </c:extLst>
            </c:dLbl>
            <c:dLbl>
              <c:idx val="5"/>
              <c:layout>
                <c:manualLayout>
                  <c:x val="8.0399495517605751E-2"/>
                  <c:y val="-1.195289777966941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236-4AA1-8BEE-182BED0CEBF1}"/>
                </c:ext>
              </c:extLst>
            </c:dLbl>
            <c:dLbl>
              <c:idx val="6"/>
              <c:layout>
                <c:manualLayout>
                  <c:x val="4.5373722224115988E-2"/>
                  <c:y val="2.7111442150812223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236-4AA1-8BEE-182BED0CEBF1}"/>
                </c:ext>
              </c:extLst>
            </c:dLbl>
            <c:dLbl>
              <c:idx val="7"/>
              <c:layout>
                <c:manualLayout>
                  <c:x val="4.7259850094495764E-2"/>
                  <c:y val="3.7184152656593666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236-4AA1-8BEE-182BED0CEBF1}"/>
                </c:ext>
              </c:extLst>
            </c:dLbl>
            <c:dLbl>
              <c:idx val="8"/>
              <c:layout>
                <c:manualLayout>
                  <c:x val="5.8211662936072398E-2"/>
                  <c:y val="8.6822550897354037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9236-4AA1-8BEE-182BED0CEBF1}"/>
                </c:ext>
              </c:extLst>
            </c:dLbl>
            <c:dLbl>
              <c:idx val="9"/>
              <c:layout>
                <c:manualLayout>
                  <c:x val="7.2865134282457125E-2"/>
                  <c:y val="4.2205611122934042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9236-4AA1-8BEE-182BED0CEBF1}"/>
                </c:ext>
              </c:extLst>
            </c:dLbl>
            <c:dLbl>
              <c:idx val="10"/>
              <c:layout>
                <c:manualLayout>
                  <c:x val="6.9756530742847281E-2"/>
                  <c:y val="0.1060460971225129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9236-4AA1-8BEE-182BED0CEBF1}"/>
                </c:ext>
              </c:extLst>
            </c:dLbl>
            <c:dLbl>
              <c:idx val="11"/>
              <c:layout>
                <c:manualLayout>
                  <c:x val="-4.436036404540343E-2"/>
                  <c:y val="2.516457402284183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9236-4AA1-8BEE-182BED0CEBF1}"/>
                </c:ext>
              </c:extLst>
            </c:dLbl>
            <c:dLbl>
              <c:idx val="12"/>
              <c:layout>
                <c:manualLayout>
                  <c:x val="-0.18789105907216144"/>
                  <c:y val="-0.1097510108533730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9236-4AA1-8BEE-182BED0CEBF1}"/>
                </c:ext>
              </c:extLst>
            </c:dLbl>
            <c:dLbl>
              <c:idx val="13"/>
              <c:layout>
                <c:manualLayout>
                  <c:x val="-3.8878776516571789E-2"/>
                  <c:y val="-6.1724125700502964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9236-4AA1-8BEE-182BED0CEBF1}"/>
                </c:ext>
              </c:extLst>
            </c:dLbl>
            <c:dLbl>
              <c:idx val="14"/>
              <c:layout>
                <c:manualLayout>
                  <c:x val="-3.5001533899171704E-2"/>
                  <c:y val="6.2609065758672169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9236-4AA1-8BEE-182BED0CEBF1}"/>
                </c:ext>
              </c:extLst>
            </c:dLbl>
            <c:dLbl>
              <c:idx val="15"/>
              <c:layout>
                <c:manualLayout>
                  <c:x val="-7.762166092874756E-2"/>
                  <c:y val="4.496524083138235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9236-4AA1-8BEE-182BED0CEBF1}"/>
                </c:ext>
              </c:extLst>
            </c:dLbl>
            <c:dLbl>
              <c:idx val="16"/>
              <c:layout>
                <c:manualLayout>
                  <c:x val="-0.13059837217317535"/>
                  <c:y val="3.9517273178690856E-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9236-4AA1-8BEE-182BED0CEBF1}"/>
                </c:ext>
              </c:extLst>
            </c:dLbl>
            <c:spPr>
              <a:noFill/>
              <a:ln w="21507">
                <a:noFill/>
              </a:ln>
            </c:spPr>
            <c:txPr>
              <a:bodyPr/>
              <a:lstStyle/>
              <a:p>
                <a:pPr>
                  <a:defRPr sz="1016" b="0" i="0" u="none" strike="noStrike" baseline="0">
                    <a:solidFill>
                      <a:srgbClr val="000000"/>
                    </a:solidFill>
                    <a:latin typeface="Arial"/>
                    <a:ea typeface="Arial"/>
                    <a:cs typeface="Arial"/>
                  </a:defRPr>
                </a:pPr>
                <a:endParaRPr lang="sv-SE"/>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Sammanställning!$A$300:$A$316</c:f>
              <c:strCache>
                <c:ptCount val="17"/>
                <c:pt idx="0">
                  <c:v>Mellan två arbeten</c:v>
                </c:pt>
                <c:pt idx="1">
                  <c:v>Barn</c:v>
                </c:pt>
                <c:pt idx="2">
                  <c:v>Butiksbiträde/säljare</c:v>
                </c:pt>
                <c:pt idx="3">
                  <c:v>El/VVS</c:v>
                </c:pt>
                <c:pt idx="4">
                  <c:v>Hotell/kök</c:v>
                </c:pt>
                <c:pt idx="5">
                  <c:v>Hälso och sjukvård</c:v>
                </c:pt>
                <c:pt idx="6">
                  <c:v>Ingenjör/tekniker</c:v>
                </c:pt>
                <c:pt idx="7">
                  <c:v>Lokalvårdare/vaktmästare</c:v>
                </c:pt>
                <c:pt idx="8">
                  <c:v>Stat/kyrka</c:v>
                </c:pt>
                <c:pt idx="9">
                  <c:v>Pensionär/sjukpensionär</c:v>
                </c:pt>
                <c:pt idx="10">
                  <c:v>Personalchef/Chefsekr/kontorist</c:v>
                </c:pt>
                <c:pt idx="11">
                  <c:v>Skog/lantbruk/trädgård/mark</c:v>
                </c:pt>
                <c:pt idx="12">
                  <c:v>Skola och omsorg</c:v>
                </c:pt>
                <c:pt idx="13">
                  <c:v>Studerande grundskole/gymnasienivå</c:v>
                </c:pt>
                <c:pt idx="14">
                  <c:v>Studerande högskolenivå</c:v>
                </c:pt>
                <c:pt idx="15">
                  <c:v>Industriarbetare</c:v>
                </c:pt>
                <c:pt idx="16">
                  <c:v>Åkare/chaufförer</c:v>
                </c:pt>
              </c:strCache>
            </c:strRef>
          </c:cat>
          <c:val>
            <c:numRef>
              <c:f>Sammanställning!$B$300:$B$316</c:f>
              <c:numCache>
                <c:formatCode>General</c:formatCode>
                <c:ptCount val="17"/>
                <c:pt idx="0">
                  <c:v>3</c:v>
                </c:pt>
                <c:pt idx="1">
                  <c:v>8</c:v>
                </c:pt>
                <c:pt idx="2">
                  <c:v>9</c:v>
                </c:pt>
                <c:pt idx="3">
                  <c:v>4</c:v>
                </c:pt>
                <c:pt idx="4">
                  <c:v>2</c:v>
                </c:pt>
                <c:pt idx="5">
                  <c:v>10</c:v>
                </c:pt>
                <c:pt idx="6">
                  <c:v>3</c:v>
                </c:pt>
                <c:pt idx="7">
                  <c:v>6</c:v>
                </c:pt>
                <c:pt idx="8">
                  <c:v>3</c:v>
                </c:pt>
                <c:pt idx="9">
                  <c:v>41</c:v>
                </c:pt>
                <c:pt idx="10">
                  <c:v>6</c:v>
                </c:pt>
                <c:pt idx="11">
                  <c:v>4</c:v>
                </c:pt>
                <c:pt idx="12">
                  <c:v>14</c:v>
                </c:pt>
                <c:pt idx="13">
                  <c:v>34</c:v>
                </c:pt>
                <c:pt idx="14">
                  <c:v>2</c:v>
                </c:pt>
                <c:pt idx="15">
                  <c:v>24</c:v>
                </c:pt>
                <c:pt idx="16">
                  <c:v>3</c:v>
                </c:pt>
              </c:numCache>
            </c:numRef>
          </c:val>
          <c:extLst xmlns:c16r2="http://schemas.microsoft.com/office/drawing/2015/06/chart">
            <c:ext xmlns:c16="http://schemas.microsoft.com/office/drawing/2014/chart" uri="{C3380CC4-5D6E-409C-BE32-E72D297353CC}">
              <c16:uniqueId val="{00000021-9236-4AA1-8BEE-182BED0CEBF1}"/>
            </c:ext>
          </c:extLst>
        </c:ser>
        <c:dLbls>
          <c:showLegendKey val="0"/>
          <c:showVal val="1"/>
          <c:showCatName val="1"/>
          <c:showSerName val="0"/>
          <c:showPercent val="0"/>
          <c:showBubbleSize val="0"/>
          <c:showLeaderLines val="1"/>
        </c:dLbls>
        <c:firstSliceAng val="0"/>
      </c:pieChart>
      <c:spPr>
        <a:noFill/>
        <a:ln w="21507">
          <a:noFill/>
        </a:ln>
      </c:spPr>
    </c:plotArea>
    <c:plotVisOnly val="1"/>
    <c:dispBlanksAs val="zero"/>
    <c:showDLblsOverMax val="0"/>
  </c:chart>
  <c:spPr>
    <a:solidFill>
      <a:srgbClr val="FFFFFF"/>
    </a:solidFill>
    <a:ln>
      <a:noFill/>
    </a:ln>
  </c:spPr>
  <c:txPr>
    <a:bodyPr/>
    <a:lstStyle/>
    <a:p>
      <a:pPr>
        <a:defRPr sz="1016" b="0" i="0" u="none" strike="noStrike" baseline="0">
          <a:solidFill>
            <a:srgbClr val="000000"/>
          </a:solidFill>
          <a:latin typeface="Arial"/>
          <a:ea typeface="Arial"/>
          <a:cs typeface="Arial"/>
        </a:defRPr>
      </a:pPr>
      <a:endParaRPr lang="sv-S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chemeClr val="tx1"/>
                </a:solidFill>
                <a:latin typeface="Arial" charset="0"/>
              </a:defRPr>
            </a:lvl1pPr>
          </a:lstStyle>
          <a:p>
            <a:pPr>
              <a:defRPr/>
            </a:pPr>
            <a:endParaRPr lang="sv-SE"/>
          </a:p>
        </p:txBody>
      </p:sp>
      <p:sp>
        <p:nvSpPr>
          <p:cNvPr id="159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latin typeface="Arial" charset="0"/>
              </a:defRPr>
            </a:lvl1pPr>
          </a:lstStyle>
          <a:p>
            <a:pPr>
              <a:defRPr/>
            </a:pPr>
            <a:endParaRPr lang="sv-SE"/>
          </a:p>
        </p:txBody>
      </p:sp>
      <p:sp>
        <p:nvSpPr>
          <p:cNvPr id="159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solidFill>
                  <a:schemeClr val="tx1"/>
                </a:solidFill>
                <a:latin typeface="Arial" charset="0"/>
              </a:defRPr>
            </a:lvl1pPr>
          </a:lstStyle>
          <a:p>
            <a:pPr>
              <a:defRPr/>
            </a:pPr>
            <a:endParaRPr lang="sv-SE"/>
          </a:p>
        </p:txBody>
      </p:sp>
      <p:sp>
        <p:nvSpPr>
          <p:cNvPr id="159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latin typeface="Arial" charset="0"/>
              </a:defRPr>
            </a:lvl1pPr>
          </a:lstStyle>
          <a:p>
            <a:pPr>
              <a:defRPr/>
            </a:pPr>
            <a:fld id="{E38347EE-7134-4004-9B38-BFA36E641DE7}" type="slidenum">
              <a:rPr lang="sv-SE"/>
              <a:pPr>
                <a:defRPr/>
              </a:pPr>
              <a:t>‹#›</a:t>
            </a:fld>
            <a:endParaRPr lang="sv-SE"/>
          </a:p>
        </p:txBody>
      </p:sp>
    </p:spTree>
    <p:extLst>
      <p:ext uri="{BB962C8B-B14F-4D97-AF65-F5344CB8AC3E}">
        <p14:creationId xmlns:p14="http://schemas.microsoft.com/office/powerpoint/2010/main" val="324917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chemeClr val="tx1"/>
                </a:solidFill>
                <a:latin typeface="Arial" charset="0"/>
              </a:defRPr>
            </a:lvl1pPr>
          </a:lstStyle>
          <a:p>
            <a:pPr>
              <a:defRPr/>
            </a:pPr>
            <a:endParaRPr lang="sv-SE"/>
          </a:p>
        </p:txBody>
      </p:sp>
      <p:sp>
        <p:nvSpPr>
          <p:cNvPr id="140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latin typeface="Arial" charset="0"/>
              </a:defRPr>
            </a:lvl1pPr>
          </a:lstStyle>
          <a:p>
            <a:pPr>
              <a:defRPr/>
            </a:pPr>
            <a:endParaRPr lang="sv-SE"/>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140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solidFill>
                  <a:schemeClr val="tx1"/>
                </a:solidFill>
                <a:latin typeface="Arial" charset="0"/>
              </a:defRPr>
            </a:lvl1pPr>
          </a:lstStyle>
          <a:p>
            <a:pPr>
              <a:defRPr/>
            </a:pPr>
            <a:endParaRPr lang="sv-SE"/>
          </a:p>
        </p:txBody>
      </p:sp>
      <p:sp>
        <p:nvSpPr>
          <p:cNvPr id="140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latin typeface="Arial" charset="0"/>
              </a:defRPr>
            </a:lvl1pPr>
          </a:lstStyle>
          <a:p>
            <a:pPr>
              <a:defRPr/>
            </a:pPr>
            <a:fld id="{FCFEF3AF-3ED4-4256-9E1E-9A7F3831406D}" type="slidenum">
              <a:rPr lang="sv-SE"/>
              <a:pPr>
                <a:defRPr/>
              </a:pPr>
              <a:t>‹#›</a:t>
            </a:fld>
            <a:endParaRPr lang="sv-SE"/>
          </a:p>
        </p:txBody>
      </p:sp>
    </p:spTree>
    <p:extLst>
      <p:ext uri="{BB962C8B-B14F-4D97-AF65-F5344CB8AC3E}">
        <p14:creationId xmlns:p14="http://schemas.microsoft.com/office/powerpoint/2010/main" val="706679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fld id="{D66C0E2D-D449-4E42-942F-AB9684A01112}" type="slidenum">
              <a:rPr lang="sv-SE" sz="1200" smtClean="0">
                <a:solidFill>
                  <a:schemeClr val="tx1"/>
                </a:solidFill>
                <a:latin typeface="Arial" charset="0"/>
              </a:rPr>
              <a:pPr eaLnBrk="1" hangingPunct="1"/>
              <a:t>2</a:t>
            </a:fld>
            <a:endParaRPr lang="sv-SE" sz="1200">
              <a:solidFill>
                <a:schemeClr val="tx1"/>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64D6E93-52D4-4126-BEBB-751EB9510363}" type="slidenum">
              <a:rPr lang="sv-SE"/>
              <a:pPr>
                <a:defRPr/>
              </a:pPr>
              <a:t>‹#›</a:t>
            </a:fld>
            <a:endParaRPr lang="sv-SE"/>
          </a:p>
        </p:txBody>
      </p:sp>
    </p:spTree>
    <p:extLst>
      <p:ext uri="{BB962C8B-B14F-4D97-AF65-F5344CB8AC3E}">
        <p14:creationId xmlns:p14="http://schemas.microsoft.com/office/powerpoint/2010/main" val="1110090621"/>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3FFC3C06-2E1A-4A3C-9B61-9AF4002E9FC2}" type="slidenum">
              <a:rPr lang="sv-SE"/>
              <a:pPr>
                <a:defRPr/>
              </a:pPr>
              <a:t>‹#›</a:t>
            </a:fld>
            <a:endParaRPr lang="sv-SE"/>
          </a:p>
        </p:txBody>
      </p:sp>
    </p:spTree>
    <p:extLst>
      <p:ext uri="{BB962C8B-B14F-4D97-AF65-F5344CB8AC3E}">
        <p14:creationId xmlns:p14="http://schemas.microsoft.com/office/powerpoint/2010/main" val="352006058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F770353-157C-4089-98D9-E5599CD831C1}" type="slidenum">
              <a:rPr lang="sv-SE"/>
              <a:pPr>
                <a:defRPr/>
              </a:pPr>
              <a:t>‹#›</a:t>
            </a:fld>
            <a:endParaRPr lang="sv-SE"/>
          </a:p>
        </p:txBody>
      </p:sp>
    </p:spTree>
    <p:extLst>
      <p:ext uri="{BB962C8B-B14F-4D97-AF65-F5344CB8AC3E}">
        <p14:creationId xmlns:p14="http://schemas.microsoft.com/office/powerpoint/2010/main" val="99089592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Rubrik och två innehållsdelar över text">
    <p:spTree>
      <p:nvGrpSpPr>
        <p:cNvPr id="1" name=""/>
        <p:cNvGrpSpPr/>
        <p:nvPr/>
      </p:nvGrpSpPr>
      <p:grpSpPr>
        <a:xfrm>
          <a:off x="0" y="0"/>
          <a:ext cx="0" cy="0"/>
          <a:chOff x="0" y="0"/>
          <a:chExt cx="0" cy="0"/>
        </a:xfrm>
      </p:grpSpPr>
      <p:sp>
        <p:nvSpPr>
          <p:cNvPr id="2" name="Rubrik 1"/>
          <p:cNvSpPr>
            <a:spLocks noGrp="1"/>
          </p:cNvSpPr>
          <p:nvPr>
            <p:ph type="title"/>
          </p:nvPr>
        </p:nvSpPr>
        <p:spPr>
          <a:xfrm>
            <a:off x="1524000" y="190500"/>
            <a:ext cx="7010400" cy="1527175"/>
          </a:xfrm>
        </p:spPr>
        <p:txBody>
          <a:bodyPr/>
          <a:lstStyle/>
          <a:p>
            <a:r>
              <a:rPr lang="sv-SE"/>
              <a:t>Klicka här för att ändra format</a:t>
            </a:r>
          </a:p>
        </p:txBody>
      </p:sp>
      <p:sp>
        <p:nvSpPr>
          <p:cNvPr id="3" name="Platshållare för innehåll 2"/>
          <p:cNvSpPr>
            <a:spLocks noGrp="1"/>
          </p:cNvSpPr>
          <p:nvPr>
            <p:ph sz="quarter" idx="1"/>
          </p:nvPr>
        </p:nvSpPr>
        <p:spPr>
          <a:xfrm>
            <a:off x="1524000" y="1905000"/>
            <a:ext cx="3429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5105400" y="1905000"/>
            <a:ext cx="34290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half" idx="3"/>
          </p:nvPr>
        </p:nvSpPr>
        <p:spPr>
          <a:xfrm>
            <a:off x="1524000" y="4038600"/>
            <a:ext cx="70104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a:xfrm>
            <a:off x="6629400" y="6248400"/>
            <a:ext cx="1905000" cy="457200"/>
          </a:xfrm>
        </p:spPr>
        <p:txBody>
          <a:bodyPr/>
          <a:lstStyle>
            <a:lvl1pPr>
              <a:defRPr/>
            </a:lvl1pPr>
          </a:lstStyle>
          <a:p>
            <a:pPr>
              <a:defRPr/>
            </a:pPr>
            <a:endParaRPr lang="sv-SE"/>
          </a:p>
        </p:txBody>
      </p:sp>
      <p:sp>
        <p:nvSpPr>
          <p:cNvPr id="7" name="Platshållare för sidfot 6"/>
          <p:cNvSpPr>
            <a:spLocks noGrp="1"/>
          </p:cNvSpPr>
          <p:nvPr>
            <p:ph type="ftr" sz="quarter" idx="11"/>
          </p:nvPr>
        </p:nvSpPr>
        <p:spPr>
          <a:xfrm>
            <a:off x="3276600" y="6248400"/>
            <a:ext cx="2895600" cy="457200"/>
          </a:xfrm>
        </p:spPr>
        <p:txBody>
          <a:bodyPr/>
          <a:lstStyle>
            <a:lvl1pPr>
              <a:defRPr/>
            </a:lvl1pPr>
          </a:lstStyle>
          <a:p>
            <a:pPr>
              <a:defRPr/>
            </a:pPr>
            <a:endParaRPr lang="sv-SE"/>
          </a:p>
        </p:txBody>
      </p:sp>
      <p:sp>
        <p:nvSpPr>
          <p:cNvPr id="8" name="Platshållare för bildnummer 7"/>
          <p:cNvSpPr>
            <a:spLocks noGrp="1"/>
          </p:cNvSpPr>
          <p:nvPr>
            <p:ph type="sldNum" sz="quarter" idx="12"/>
          </p:nvPr>
        </p:nvSpPr>
        <p:spPr>
          <a:xfrm>
            <a:off x="1524000" y="6248400"/>
            <a:ext cx="1295400" cy="457200"/>
          </a:xfrm>
        </p:spPr>
        <p:txBody>
          <a:bodyPr/>
          <a:lstStyle>
            <a:lvl1pPr>
              <a:defRPr/>
            </a:lvl1pPr>
          </a:lstStyle>
          <a:p>
            <a:pPr>
              <a:defRPr/>
            </a:pPr>
            <a:fld id="{BD469AF6-3F78-49CD-B1A9-CCDCC86B61A8}" type="slidenum">
              <a:rPr lang="sv-SE"/>
              <a:pPr>
                <a:defRPr/>
              </a:pPr>
              <a:t>‹#›</a:t>
            </a:fld>
            <a:endParaRPr lang="sv-SE"/>
          </a:p>
        </p:txBody>
      </p:sp>
    </p:spTree>
    <p:extLst>
      <p:ext uri="{BB962C8B-B14F-4D97-AF65-F5344CB8AC3E}">
        <p14:creationId xmlns:p14="http://schemas.microsoft.com/office/powerpoint/2010/main" val="706798812"/>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524000" y="190500"/>
            <a:ext cx="7010400" cy="1527175"/>
          </a:xfrm>
        </p:spPr>
        <p:txBody>
          <a:bodyPr/>
          <a:lstStyle/>
          <a:p>
            <a:r>
              <a:rPr lang="sv-SE"/>
              <a:t>Klicka här för att ändra format</a:t>
            </a:r>
          </a:p>
        </p:txBody>
      </p:sp>
      <p:sp>
        <p:nvSpPr>
          <p:cNvPr id="3" name="Platshållare för text 2"/>
          <p:cNvSpPr>
            <a:spLocks noGrp="1"/>
          </p:cNvSpPr>
          <p:nvPr>
            <p:ph type="body" sz="half" idx="1"/>
          </p:nvPr>
        </p:nvSpPr>
        <p:spPr>
          <a:xfrm>
            <a:off x="1524000" y="1905000"/>
            <a:ext cx="3429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05400" y="1905000"/>
            <a:ext cx="3429000"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629400" y="6248400"/>
            <a:ext cx="1905000" cy="457200"/>
          </a:xfrm>
        </p:spPr>
        <p:txBody>
          <a:bodyPr/>
          <a:lstStyle>
            <a:lvl1pPr>
              <a:defRPr/>
            </a:lvl1pPr>
          </a:lstStyle>
          <a:p>
            <a:pPr>
              <a:defRPr/>
            </a:pPr>
            <a:endParaRPr lang="sv-SE"/>
          </a:p>
        </p:txBody>
      </p:sp>
      <p:sp>
        <p:nvSpPr>
          <p:cNvPr id="6" name="Platshållare för sidfot 5"/>
          <p:cNvSpPr>
            <a:spLocks noGrp="1"/>
          </p:cNvSpPr>
          <p:nvPr>
            <p:ph type="ftr" sz="quarter" idx="11"/>
          </p:nvPr>
        </p:nvSpPr>
        <p:spPr>
          <a:xfrm>
            <a:off x="3276600" y="6248400"/>
            <a:ext cx="2895600" cy="457200"/>
          </a:xfrm>
        </p:spPr>
        <p:txBody>
          <a:bodyPr/>
          <a:lstStyle>
            <a:lvl1pPr>
              <a:defRPr/>
            </a:lvl1pPr>
          </a:lstStyle>
          <a:p>
            <a:pPr>
              <a:defRPr/>
            </a:pPr>
            <a:endParaRPr lang="sv-SE"/>
          </a:p>
        </p:txBody>
      </p:sp>
      <p:sp>
        <p:nvSpPr>
          <p:cNvPr id="7" name="Platshållare för bildnummer 6"/>
          <p:cNvSpPr>
            <a:spLocks noGrp="1"/>
          </p:cNvSpPr>
          <p:nvPr>
            <p:ph type="sldNum" sz="quarter" idx="12"/>
          </p:nvPr>
        </p:nvSpPr>
        <p:spPr>
          <a:xfrm>
            <a:off x="1524000" y="6248400"/>
            <a:ext cx="1295400" cy="457200"/>
          </a:xfrm>
        </p:spPr>
        <p:txBody>
          <a:bodyPr/>
          <a:lstStyle>
            <a:lvl1pPr>
              <a:defRPr/>
            </a:lvl1pPr>
          </a:lstStyle>
          <a:p>
            <a:pPr>
              <a:defRPr/>
            </a:pPr>
            <a:fld id="{53F17F1A-AFDC-4C27-A442-78B82CE3C933}" type="slidenum">
              <a:rPr lang="sv-SE"/>
              <a:pPr>
                <a:defRPr/>
              </a:pPr>
              <a:t>‹#›</a:t>
            </a:fld>
            <a:endParaRPr lang="sv-SE"/>
          </a:p>
        </p:txBody>
      </p:sp>
    </p:spTree>
    <p:extLst>
      <p:ext uri="{BB962C8B-B14F-4D97-AF65-F5344CB8AC3E}">
        <p14:creationId xmlns:p14="http://schemas.microsoft.com/office/powerpoint/2010/main" val="102667333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B1AB4587-9B52-48C5-AEC3-3ED3158BA29F}" type="slidenum">
              <a:rPr lang="sv-SE"/>
              <a:pPr>
                <a:defRPr/>
              </a:pPr>
              <a:t>‹#›</a:t>
            </a:fld>
            <a:endParaRPr lang="sv-SE"/>
          </a:p>
        </p:txBody>
      </p:sp>
    </p:spTree>
    <p:extLst>
      <p:ext uri="{BB962C8B-B14F-4D97-AF65-F5344CB8AC3E}">
        <p14:creationId xmlns:p14="http://schemas.microsoft.com/office/powerpoint/2010/main" val="81916448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42D01E32-5DE1-4CCB-B0C9-DA709BE66318}" type="slidenum">
              <a:rPr lang="sv-SE"/>
              <a:pPr>
                <a:defRPr/>
              </a:pPr>
              <a:t>‹#›</a:t>
            </a:fld>
            <a:endParaRPr lang="sv-SE"/>
          </a:p>
        </p:txBody>
      </p:sp>
    </p:spTree>
    <p:extLst>
      <p:ext uri="{BB962C8B-B14F-4D97-AF65-F5344CB8AC3E}">
        <p14:creationId xmlns:p14="http://schemas.microsoft.com/office/powerpoint/2010/main" val="1496679567"/>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CF7122EC-F410-4EA3-A83C-54CF62E46BBD}" type="slidenum">
              <a:rPr lang="sv-SE"/>
              <a:pPr>
                <a:defRPr/>
              </a:pPr>
              <a:t>‹#›</a:t>
            </a:fld>
            <a:endParaRPr lang="sv-SE"/>
          </a:p>
        </p:txBody>
      </p:sp>
    </p:spTree>
    <p:extLst>
      <p:ext uri="{BB962C8B-B14F-4D97-AF65-F5344CB8AC3E}">
        <p14:creationId xmlns:p14="http://schemas.microsoft.com/office/powerpoint/2010/main" val="418967378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2B15953C-F65B-4A95-9834-E3DFBE76B90B}" type="slidenum">
              <a:rPr lang="sv-SE"/>
              <a:pPr>
                <a:defRPr/>
              </a:pPr>
              <a:t>‹#›</a:t>
            </a:fld>
            <a:endParaRPr lang="sv-SE"/>
          </a:p>
        </p:txBody>
      </p:sp>
    </p:spTree>
    <p:extLst>
      <p:ext uri="{BB962C8B-B14F-4D97-AF65-F5344CB8AC3E}">
        <p14:creationId xmlns:p14="http://schemas.microsoft.com/office/powerpoint/2010/main" val="214614677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D00B1D1E-0DFD-4ED2-9DD1-FC77448FC938}" type="slidenum">
              <a:rPr lang="sv-SE"/>
              <a:pPr>
                <a:defRPr/>
              </a:pPr>
              <a:t>‹#›</a:t>
            </a:fld>
            <a:endParaRPr lang="sv-SE"/>
          </a:p>
        </p:txBody>
      </p:sp>
    </p:spTree>
    <p:extLst>
      <p:ext uri="{BB962C8B-B14F-4D97-AF65-F5344CB8AC3E}">
        <p14:creationId xmlns:p14="http://schemas.microsoft.com/office/powerpoint/2010/main" val="2058791188"/>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69C756BB-B638-4612-9AF7-9EA06F87BCE1}" type="slidenum">
              <a:rPr lang="sv-SE"/>
              <a:pPr>
                <a:defRPr/>
              </a:pPr>
              <a:t>‹#›</a:t>
            </a:fld>
            <a:endParaRPr lang="sv-SE"/>
          </a:p>
        </p:txBody>
      </p:sp>
    </p:spTree>
    <p:extLst>
      <p:ext uri="{BB962C8B-B14F-4D97-AF65-F5344CB8AC3E}">
        <p14:creationId xmlns:p14="http://schemas.microsoft.com/office/powerpoint/2010/main" val="523348038"/>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486F3D19-179C-4F32-BFA2-9B42F99A0C0E}" type="slidenum">
              <a:rPr lang="sv-SE"/>
              <a:pPr>
                <a:defRPr/>
              </a:pPr>
              <a:t>‹#›</a:t>
            </a:fld>
            <a:endParaRPr lang="sv-SE"/>
          </a:p>
        </p:txBody>
      </p:sp>
    </p:spTree>
    <p:extLst>
      <p:ext uri="{BB962C8B-B14F-4D97-AF65-F5344CB8AC3E}">
        <p14:creationId xmlns:p14="http://schemas.microsoft.com/office/powerpoint/2010/main" val="246527010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1FE61E35-0865-4B57-A91A-EDD9653BAC9D}" type="slidenum">
              <a:rPr lang="sv-SE"/>
              <a:pPr>
                <a:defRPr/>
              </a:pPr>
              <a:t>‹#›</a:t>
            </a:fld>
            <a:endParaRPr lang="sv-SE"/>
          </a:p>
        </p:txBody>
      </p:sp>
    </p:spTree>
    <p:extLst>
      <p:ext uri="{BB962C8B-B14F-4D97-AF65-F5344CB8AC3E}">
        <p14:creationId xmlns:p14="http://schemas.microsoft.com/office/powerpoint/2010/main" val="1852215580"/>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Platshållare för rubrik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4099" name="Platshållare för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D6189B0-1E5B-4519-89F8-223FCA088A84}"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 id="2147483831" r:id="rId12"/>
    <p:sldLayoutId id="2147483832" r:id="rId13"/>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image" Target="../media/image8.wmf"/><Relationship Id="rId26" Type="http://schemas.openxmlformats.org/officeDocument/2006/relationships/oleObject" Target="../embeddings/oleObject11.bin"/><Relationship Id="rId39" Type="http://schemas.openxmlformats.org/officeDocument/2006/relationships/oleObject" Target="../embeddings/oleObject24.bin"/><Relationship Id="rId3" Type="http://schemas.openxmlformats.org/officeDocument/2006/relationships/image" Target="../media/image2.wmf"/><Relationship Id="rId21" Type="http://schemas.openxmlformats.org/officeDocument/2006/relationships/image" Target="../media/image11.wmf"/><Relationship Id="rId34" Type="http://schemas.openxmlformats.org/officeDocument/2006/relationships/oleObject" Target="../embeddings/oleObject19.bin"/><Relationship Id="rId42" Type="http://schemas.openxmlformats.org/officeDocument/2006/relationships/oleObject" Target="../embeddings/oleObject27.bin"/><Relationship Id="rId47" Type="http://schemas.openxmlformats.org/officeDocument/2006/relationships/oleObject" Target="../embeddings/oleObject32.bin"/><Relationship Id="rId50" Type="http://schemas.openxmlformats.org/officeDocument/2006/relationships/oleObject" Target="../embeddings/oleObject35.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7.wmf"/><Relationship Id="rId25" Type="http://schemas.openxmlformats.org/officeDocument/2006/relationships/oleObject" Target="../embeddings/oleObject10.bin"/><Relationship Id="rId33" Type="http://schemas.openxmlformats.org/officeDocument/2006/relationships/oleObject" Target="../embeddings/oleObject18.bin"/><Relationship Id="rId38" Type="http://schemas.openxmlformats.org/officeDocument/2006/relationships/oleObject" Target="../embeddings/oleObject23.bin"/><Relationship Id="rId46" Type="http://schemas.openxmlformats.org/officeDocument/2006/relationships/oleObject" Target="../embeddings/oleObject31.bin"/><Relationship Id="rId2" Type="http://schemas.openxmlformats.org/officeDocument/2006/relationships/slideLayout" Target="../slideLayouts/slideLayout6.xml"/><Relationship Id="rId16" Type="http://schemas.openxmlformats.org/officeDocument/2006/relationships/image" Target="../media/image6.wmf"/><Relationship Id="rId20" Type="http://schemas.openxmlformats.org/officeDocument/2006/relationships/image" Target="../media/image10.wmf"/><Relationship Id="rId29" Type="http://schemas.openxmlformats.org/officeDocument/2006/relationships/oleObject" Target="../embeddings/oleObject14.bin"/><Relationship Id="rId41" Type="http://schemas.openxmlformats.org/officeDocument/2006/relationships/oleObject" Target="../embeddings/oleObject26.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24" Type="http://schemas.openxmlformats.org/officeDocument/2006/relationships/image" Target="../media/image14.wmf"/><Relationship Id="rId32" Type="http://schemas.openxmlformats.org/officeDocument/2006/relationships/oleObject" Target="../embeddings/oleObject17.bin"/><Relationship Id="rId37" Type="http://schemas.openxmlformats.org/officeDocument/2006/relationships/oleObject" Target="../embeddings/oleObject22.bin"/><Relationship Id="rId40" Type="http://schemas.openxmlformats.org/officeDocument/2006/relationships/oleObject" Target="../embeddings/oleObject25.bin"/><Relationship Id="rId45" Type="http://schemas.openxmlformats.org/officeDocument/2006/relationships/oleObject" Target="../embeddings/oleObject30.bin"/><Relationship Id="rId5" Type="http://schemas.openxmlformats.org/officeDocument/2006/relationships/image" Target="../media/image3.png"/><Relationship Id="rId15" Type="http://schemas.openxmlformats.org/officeDocument/2006/relationships/image" Target="../media/image5.wmf"/><Relationship Id="rId23" Type="http://schemas.openxmlformats.org/officeDocument/2006/relationships/image" Target="../media/image13.wmf"/><Relationship Id="rId28" Type="http://schemas.openxmlformats.org/officeDocument/2006/relationships/oleObject" Target="../embeddings/oleObject13.bin"/><Relationship Id="rId36" Type="http://schemas.openxmlformats.org/officeDocument/2006/relationships/oleObject" Target="../embeddings/oleObject21.bin"/><Relationship Id="rId49" Type="http://schemas.openxmlformats.org/officeDocument/2006/relationships/oleObject" Target="../embeddings/oleObject34.bin"/><Relationship Id="rId10" Type="http://schemas.openxmlformats.org/officeDocument/2006/relationships/oleObject" Target="../embeddings/oleObject6.bin"/><Relationship Id="rId19" Type="http://schemas.openxmlformats.org/officeDocument/2006/relationships/image" Target="../media/image9.wmf"/><Relationship Id="rId31" Type="http://schemas.openxmlformats.org/officeDocument/2006/relationships/oleObject" Target="../embeddings/oleObject16.bin"/><Relationship Id="rId44" Type="http://schemas.openxmlformats.org/officeDocument/2006/relationships/oleObject" Target="../embeddings/oleObject29.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image" Target="../media/image4.wmf"/><Relationship Id="rId22" Type="http://schemas.openxmlformats.org/officeDocument/2006/relationships/image" Target="../media/image12.wmf"/><Relationship Id="rId27" Type="http://schemas.openxmlformats.org/officeDocument/2006/relationships/oleObject" Target="../embeddings/oleObject12.bin"/><Relationship Id="rId30" Type="http://schemas.openxmlformats.org/officeDocument/2006/relationships/oleObject" Target="../embeddings/oleObject15.bin"/><Relationship Id="rId35" Type="http://schemas.openxmlformats.org/officeDocument/2006/relationships/oleObject" Target="../embeddings/oleObject20.bin"/><Relationship Id="rId43" Type="http://schemas.openxmlformats.org/officeDocument/2006/relationships/oleObject" Target="../embeddings/oleObject28.bin"/><Relationship Id="rId48" Type="http://schemas.openxmlformats.org/officeDocument/2006/relationships/oleObject" Target="../embeddings/oleObject33.bin"/><Relationship Id="rId8" Type="http://schemas.openxmlformats.org/officeDocument/2006/relationships/oleObject" Target="../embeddings/oleObject4.bin"/><Relationship Id="rId51"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tabussen.n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wmf"/><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5"/>
          <p:cNvSpPr>
            <a:spLocks noGrp="1" noChangeArrowheads="1"/>
          </p:cNvSpPr>
          <p:nvPr>
            <p:ph type="ctrTitle"/>
          </p:nvPr>
        </p:nvSpPr>
        <p:spPr>
          <a:xfrm>
            <a:off x="1428750" y="2000250"/>
            <a:ext cx="6911975" cy="3887788"/>
          </a:xfrm>
        </p:spPr>
        <p:txBody>
          <a:bodyPr/>
          <a:lstStyle/>
          <a:p>
            <a:pPr eaLnBrk="1" hangingPunct="1"/>
            <a:r>
              <a:rPr lang="sv-SE" sz="7200" b="1" dirty="0">
                <a:latin typeface="Papyrus" pitchFamily="66" charset="0"/>
              </a:rPr>
              <a:t>Åkullsjöns </a:t>
            </a:r>
            <a:r>
              <a:rPr lang="sv-SE" sz="7200" b="1" dirty="0" err="1">
                <a:latin typeface="Papyrus" pitchFamily="66" charset="0"/>
              </a:rPr>
              <a:t>byaplan</a:t>
            </a:r>
            <a:r>
              <a:rPr lang="sv-SE" sz="7200" b="1" dirty="0">
                <a:latin typeface="Papyrus" pitchFamily="66" charset="0"/>
              </a:rPr>
              <a:t> 2016</a:t>
            </a:r>
            <a:br>
              <a:rPr lang="sv-SE" sz="7200" b="1" dirty="0">
                <a:latin typeface="Papyrus" pitchFamily="66" charset="0"/>
              </a:rPr>
            </a:br>
            <a:r>
              <a:rPr lang="sv-SE" sz="2800" b="1" dirty="0">
                <a:latin typeface="Papyrus" pitchFamily="66" charset="0"/>
              </a:rPr>
              <a:t>Ett levande dokument om </a:t>
            </a:r>
            <a:br>
              <a:rPr lang="sv-SE" sz="2800" b="1" dirty="0">
                <a:latin typeface="Papyrus" pitchFamily="66" charset="0"/>
              </a:rPr>
            </a:br>
            <a:r>
              <a:rPr lang="sv-SE" sz="2800" b="1" dirty="0">
                <a:latin typeface="Papyrus" pitchFamily="66" charset="0"/>
              </a:rPr>
              <a:t>utvecklingsplaner och</a:t>
            </a:r>
            <a:br>
              <a:rPr lang="sv-SE" sz="2800" b="1" dirty="0">
                <a:latin typeface="Papyrus" pitchFamily="66" charset="0"/>
              </a:rPr>
            </a:br>
            <a:r>
              <a:rPr lang="sv-SE" sz="2800" b="1" dirty="0">
                <a:latin typeface="Papyrus" pitchFamily="66" charset="0"/>
              </a:rPr>
              <a:t>visioner</a:t>
            </a:r>
          </a:p>
        </p:txBody>
      </p:sp>
      <p:grpSp>
        <p:nvGrpSpPr>
          <p:cNvPr id="7171" name="Group 7"/>
          <p:cNvGrpSpPr>
            <a:grpSpLocks/>
          </p:cNvGrpSpPr>
          <p:nvPr/>
        </p:nvGrpSpPr>
        <p:grpSpPr bwMode="auto">
          <a:xfrm>
            <a:off x="571500" y="714375"/>
            <a:ext cx="2352675" cy="2590800"/>
            <a:chOff x="106524150" y="108851775"/>
            <a:chExt cx="2353152" cy="2589997"/>
          </a:xfrm>
        </p:grpSpPr>
        <p:sp>
          <p:nvSpPr>
            <p:cNvPr id="7172" name="Oval 8"/>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7173" name="Picture 9" descr="MCj00881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74" name="WordArt 10"/>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v-SE" b="1" dirty="0">
                <a:latin typeface="Papyrus" pitchFamily="66" charset="0"/>
              </a:rPr>
              <a:t>Statistik över </a:t>
            </a:r>
            <a:r>
              <a:rPr lang="sv-SE" b="1" dirty="0" err="1">
                <a:latin typeface="Papyrus" pitchFamily="66" charset="0"/>
              </a:rPr>
              <a:t>Åkullsjön</a:t>
            </a:r>
            <a:r>
              <a:rPr lang="sv-SE" b="1" dirty="0">
                <a:latin typeface="Papyrus" pitchFamily="66" charset="0"/>
              </a:rPr>
              <a:t> 2012</a:t>
            </a:r>
          </a:p>
        </p:txBody>
      </p:sp>
      <p:sp>
        <p:nvSpPr>
          <p:cNvPr id="13315" name="Rectangle 5"/>
          <p:cNvSpPr>
            <a:spLocks noGrp="1" noChangeArrowheads="1"/>
          </p:cNvSpPr>
          <p:nvPr>
            <p:ph type="body" sz="half" idx="1"/>
          </p:nvPr>
        </p:nvSpPr>
        <p:spPr>
          <a:xfrm>
            <a:off x="1331913" y="1844675"/>
            <a:ext cx="5640387" cy="3384550"/>
          </a:xfrm>
        </p:spPr>
        <p:txBody>
          <a:bodyPr/>
          <a:lstStyle/>
          <a:p>
            <a:pPr eaLnBrk="1" hangingPunct="1"/>
            <a:r>
              <a:rPr lang="sv-SE" sz="2600" dirty="0">
                <a:latin typeface="Garamond" pitchFamily="18" charset="0"/>
              </a:rPr>
              <a:t>Byn har 79 hushåll och av dessa har 13 (?) </a:t>
            </a:r>
            <a:r>
              <a:rPr lang="sv-SE" sz="2600" dirty="0" err="1">
                <a:latin typeface="Garamond" pitchFamily="18" charset="0"/>
              </a:rPr>
              <a:t>st</a:t>
            </a:r>
            <a:r>
              <a:rPr lang="sv-SE" sz="2600" dirty="0">
                <a:latin typeface="Garamond" pitchFamily="18" charset="0"/>
              </a:rPr>
              <a:t> egna företag. Dessa företag är belägna på orten eller i närliggande byar/städer.</a:t>
            </a:r>
          </a:p>
          <a:p>
            <a:pPr eaLnBrk="1" hangingPunct="1"/>
            <a:r>
              <a:rPr lang="sv-SE" sz="2600" dirty="0">
                <a:latin typeface="Garamond" pitchFamily="18" charset="0"/>
              </a:rPr>
              <a:t>Boendet utgörs till största delen av egna hem, skog/jordbruksfastigheter och ett antal lägenheter.</a:t>
            </a:r>
          </a:p>
          <a:p>
            <a:pPr eaLnBrk="1" hangingPunct="1"/>
            <a:endParaRPr lang="sv-SE" sz="2600" dirty="0">
              <a:latin typeface="Garamond" pitchFamily="18" charset="0"/>
            </a:endParaRPr>
          </a:p>
        </p:txBody>
      </p:sp>
      <p:grpSp>
        <p:nvGrpSpPr>
          <p:cNvPr id="13316" name="Group 5"/>
          <p:cNvGrpSpPr>
            <a:grpSpLocks/>
          </p:cNvGrpSpPr>
          <p:nvPr/>
        </p:nvGrpSpPr>
        <p:grpSpPr bwMode="auto">
          <a:xfrm>
            <a:off x="428625" y="285750"/>
            <a:ext cx="1428750" cy="1573213"/>
            <a:chOff x="106524150" y="108851775"/>
            <a:chExt cx="2353152" cy="2589997"/>
          </a:xfrm>
        </p:grpSpPr>
        <p:sp>
          <p:nvSpPr>
            <p:cNvPr id="13317"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3318"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319"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0"/>
          <p:cNvGraphicFramePr>
            <a:graphicFrameLocks noChangeAspect="1"/>
          </p:cNvGraphicFramePr>
          <p:nvPr/>
        </p:nvGraphicFramePr>
        <p:xfrm>
          <a:off x="1166813" y="1031875"/>
          <a:ext cx="6575425" cy="5608638"/>
        </p:xfrm>
        <a:graphic>
          <a:graphicData uri="http://schemas.openxmlformats.org/drawingml/2006/chart">
            <c:chart xmlns:c="http://schemas.openxmlformats.org/drawingml/2006/chart" xmlns:r="http://schemas.openxmlformats.org/officeDocument/2006/relationships" r:id="rId2"/>
          </a:graphicData>
        </a:graphic>
      </p:graphicFrame>
      <p:sp>
        <p:nvSpPr>
          <p:cNvPr id="135173" name="Rectangle 5"/>
          <p:cNvSpPr>
            <a:spLocks noGrp="1" noChangeArrowheads="1"/>
          </p:cNvSpPr>
          <p:nvPr>
            <p:ph type="title"/>
          </p:nvPr>
        </p:nvSpPr>
        <p:spPr/>
        <p:txBody>
          <a:bodyPr rtlCol="0">
            <a:normAutofit fontScale="90000"/>
          </a:bodyPr>
          <a:lstStyle/>
          <a:p>
            <a:pPr eaLnBrk="1" fontAlgn="auto" hangingPunct="1">
              <a:spcAft>
                <a:spcPts val="0"/>
              </a:spcAft>
              <a:defRPr/>
            </a:pPr>
            <a:r>
              <a:rPr lang="sv-SE" b="1" dirty="0">
                <a:latin typeface="Papyrus" pitchFamily="66" charset="0"/>
              </a:rPr>
              <a:t>Statistik över </a:t>
            </a:r>
            <a:br>
              <a:rPr lang="sv-SE" b="1" dirty="0">
                <a:latin typeface="Papyrus" pitchFamily="66" charset="0"/>
              </a:rPr>
            </a:br>
            <a:r>
              <a:rPr lang="sv-SE" b="1" dirty="0">
                <a:latin typeface="Papyrus" pitchFamily="66" charset="0"/>
              </a:rPr>
              <a:t>Åkullsjön 2008</a:t>
            </a:r>
          </a:p>
        </p:txBody>
      </p:sp>
      <p:grpSp>
        <p:nvGrpSpPr>
          <p:cNvPr id="2052" name="Group 5"/>
          <p:cNvGrpSpPr>
            <a:grpSpLocks/>
          </p:cNvGrpSpPr>
          <p:nvPr/>
        </p:nvGrpSpPr>
        <p:grpSpPr bwMode="auto">
          <a:xfrm>
            <a:off x="428625" y="285750"/>
            <a:ext cx="1428750" cy="1573213"/>
            <a:chOff x="106524150" y="108851775"/>
            <a:chExt cx="2353152" cy="2589997"/>
          </a:xfrm>
        </p:grpSpPr>
        <p:sp>
          <p:nvSpPr>
            <p:cNvPr id="2053"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054" name="Picture 7" descr="MCj00881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5"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extLst>
      <p:ext uri="{BB962C8B-B14F-4D97-AF65-F5344CB8AC3E}">
        <p14:creationId xmlns:p14="http://schemas.microsoft.com/office/powerpoint/2010/main" val="893133746"/>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Rectangle 5"/>
          <p:cNvSpPr>
            <a:spLocks noGrp="1" noChangeArrowheads="1"/>
          </p:cNvSpPr>
          <p:nvPr>
            <p:ph type="title"/>
          </p:nvPr>
        </p:nvSpPr>
        <p:spPr/>
        <p:txBody>
          <a:bodyPr rtlCol="0">
            <a:normAutofit fontScale="90000"/>
          </a:bodyPr>
          <a:lstStyle/>
          <a:p>
            <a:pPr eaLnBrk="1" fontAlgn="auto" hangingPunct="1">
              <a:spcAft>
                <a:spcPts val="0"/>
              </a:spcAft>
              <a:defRPr/>
            </a:pPr>
            <a:r>
              <a:rPr lang="sv-SE" b="1" dirty="0">
                <a:latin typeface="Papyrus" pitchFamily="66" charset="0"/>
              </a:rPr>
              <a:t>Statistik över </a:t>
            </a:r>
            <a:br>
              <a:rPr lang="sv-SE" b="1" dirty="0">
                <a:latin typeface="Papyrus" pitchFamily="66" charset="0"/>
              </a:rPr>
            </a:br>
            <a:r>
              <a:rPr lang="sv-SE" b="1" dirty="0" err="1">
                <a:latin typeface="Papyrus" pitchFamily="66" charset="0"/>
              </a:rPr>
              <a:t>Åkullsjön</a:t>
            </a:r>
            <a:r>
              <a:rPr lang="sv-SE" b="1" dirty="0">
                <a:latin typeface="Papyrus" pitchFamily="66" charset="0"/>
              </a:rPr>
              <a:t> 2012</a:t>
            </a:r>
          </a:p>
        </p:txBody>
      </p:sp>
      <p:grpSp>
        <p:nvGrpSpPr>
          <p:cNvPr id="2052" name="Group 5"/>
          <p:cNvGrpSpPr>
            <a:grpSpLocks/>
          </p:cNvGrpSpPr>
          <p:nvPr/>
        </p:nvGrpSpPr>
        <p:grpSpPr bwMode="auto">
          <a:xfrm>
            <a:off x="428625" y="285750"/>
            <a:ext cx="1428750" cy="1573213"/>
            <a:chOff x="106524150" y="108851775"/>
            <a:chExt cx="2353152" cy="2589997"/>
          </a:xfrm>
        </p:grpSpPr>
        <p:sp>
          <p:nvSpPr>
            <p:cNvPr id="2053"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054"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5"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10" name="Group 5"/>
          <p:cNvGrpSpPr>
            <a:grpSpLocks/>
          </p:cNvGrpSpPr>
          <p:nvPr/>
        </p:nvGrpSpPr>
        <p:grpSpPr bwMode="auto">
          <a:xfrm>
            <a:off x="428625" y="271463"/>
            <a:ext cx="1428750" cy="1573212"/>
            <a:chOff x="106524150" y="108851775"/>
            <a:chExt cx="2353152" cy="2589997"/>
          </a:xfrm>
        </p:grpSpPr>
        <p:sp>
          <p:nvSpPr>
            <p:cNvPr id="403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4036" name="Picture 7" descr="MCj00881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03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grpSp>
        <p:nvGrpSpPr>
          <p:cNvPr id="3111" name="Grupp 967"/>
          <p:cNvGrpSpPr>
            <a:grpSpLocks/>
          </p:cNvGrpSpPr>
          <p:nvPr/>
        </p:nvGrpSpPr>
        <p:grpSpPr bwMode="auto">
          <a:xfrm>
            <a:off x="-252413" y="-163513"/>
            <a:ext cx="9864726" cy="7021513"/>
            <a:chOff x="-252413" y="-163489"/>
            <a:chExt cx="9864726" cy="7021513"/>
          </a:xfrm>
        </p:grpSpPr>
        <p:graphicFrame>
          <p:nvGraphicFramePr>
            <p:cNvPr id="3101" name="Object 1682"/>
            <p:cNvGraphicFramePr>
              <a:graphicFrameLocks noChangeAspect="1"/>
            </p:cNvGraphicFramePr>
            <p:nvPr/>
          </p:nvGraphicFramePr>
          <p:xfrm>
            <a:off x="8008407" y="1732962"/>
            <a:ext cx="449466" cy="518793"/>
          </p:xfrm>
          <a:graphic>
            <a:graphicData uri="http://schemas.openxmlformats.org/presentationml/2006/ole">
              <mc:AlternateContent xmlns:mc="http://schemas.openxmlformats.org/markup-compatibility/2006">
                <mc:Choice xmlns:v="urn:schemas-microsoft-com:vml" Requires="v">
                  <p:oleObj spid="_x0000_s54667" name="Bitmappsbild" r:id="rId4" imgW="495369" imgH="581106" progId="Paint.Picture">
                    <p:embed/>
                  </p:oleObj>
                </mc:Choice>
                <mc:Fallback>
                  <p:oleObj name="Bitmappsbild" r:id="rId4" imgW="495369" imgH="581106" progId="Paint.Picture">
                    <p:embed/>
                    <p:pic>
                      <p:nvPicPr>
                        <p:cNvPr id="0" name="Object 16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407" y="1732962"/>
                          <a:ext cx="449466"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2" name="Object 1683"/>
            <p:cNvGraphicFramePr>
              <a:graphicFrameLocks noChangeAspect="1"/>
            </p:cNvGraphicFramePr>
            <p:nvPr/>
          </p:nvGraphicFramePr>
          <p:xfrm>
            <a:off x="4382630" y="2665117"/>
            <a:ext cx="449466" cy="518792"/>
          </p:xfrm>
          <a:graphic>
            <a:graphicData uri="http://schemas.openxmlformats.org/presentationml/2006/ole">
              <mc:AlternateContent xmlns:mc="http://schemas.openxmlformats.org/markup-compatibility/2006">
                <mc:Choice xmlns:v="urn:schemas-microsoft-com:vml" Requires="v">
                  <p:oleObj spid="_x0000_s54668" name="Bitmappsbild" r:id="rId6" imgW="495369" imgH="581106" progId="Paint.Picture">
                    <p:embed/>
                  </p:oleObj>
                </mc:Choice>
                <mc:Fallback>
                  <p:oleObj name="Bitmappsbild" r:id="rId6" imgW="495369" imgH="581106" progId="Paint.Picture">
                    <p:embed/>
                    <p:pic>
                      <p:nvPicPr>
                        <p:cNvPr id="0" name="Object 16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630" y="2665117"/>
                          <a:ext cx="449466"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3" name="Object 1684"/>
            <p:cNvGraphicFramePr>
              <a:graphicFrameLocks noChangeAspect="1"/>
            </p:cNvGraphicFramePr>
            <p:nvPr/>
          </p:nvGraphicFramePr>
          <p:xfrm>
            <a:off x="7518437" y="5140146"/>
            <a:ext cx="449466" cy="518792"/>
          </p:xfrm>
          <a:graphic>
            <a:graphicData uri="http://schemas.openxmlformats.org/presentationml/2006/ole">
              <mc:AlternateContent xmlns:mc="http://schemas.openxmlformats.org/markup-compatibility/2006">
                <mc:Choice xmlns:v="urn:schemas-microsoft-com:vml" Requires="v">
                  <p:oleObj spid="_x0000_s54669" name="Bitmappsbild" r:id="rId7" imgW="495369" imgH="581106" progId="Paint.Picture">
                    <p:embed/>
                  </p:oleObj>
                </mc:Choice>
                <mc:Fallback>
                  <p:oleObj name="Bitmappsbild" r:id="rId7" imgW="495369" imgH="581106" progId="Paint.Picture">
                    <p:embed/>
                    <p:pic>
                      <p:nvPicPr>
                        <p:cNvPr id="0" name="Object 16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437" y="5140146"/>
                          <a:ext cx="449466"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4" name="Object 1685"/>
            <p:cNvGraphicFramePr>
              <a:graphicFrameLocks noChangeAspect="1"/>
            </p:cNvGraphicFramePr>
            <p:nvPr/>
          </p:nvGraphicFramePr>
          <p:xfrm>
            <a:off x="3957990" y="4979430"/>
            <a:ext cx="449465" cy="518792"/>
          </p:xfrm>
          <a:graphic>
            <a:graphicData uri="http://schemas.openxmlformats.org/presentationml/2006/ole">
              <mc:AlternateContent xmlns:mc="http://schemas.openxmlformats.org/markup-compatibility/2006">
                <mc:Choice xmlns:v="urn:schemas-microsoft-com:vml" Requires="v">
                  <p:oleObj spid="_x0000_s54670" name="Bitmappsbild" r:id="rId8" imgW="495369" imgH="581106" progId="Paint.Picture">
                    <p:embed/>
                  </p:oleObj>
                </mc:Choice>
                <mc:Fallback>
                  <p:oleObj name="Bitmappsbild" r:id="rId8" imgW="495369" imgH="581106" progId="Paint.Picture">
                    <p:embed/>
                    <p:pic>
                      <p:nvPicPr>
                        <p:cNvPr id="0" name="Object 16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7990" y="4979430"/>
                          <a:ext cx="449465"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5" name="Object 1686"/>
            <p:cNvGraphicFramePr>
              <a:graphicFrameLocks noChangeAspect="1"/>
            </p:cNvGraphicFramePr>
            <p:nvPr/>
          </p:nvGraphicFramePr>
          <p:xfrm>
            <a:off x="2847391" y="4465139"/>
            <a:ext cx="449466" cy="518792"/>
          </p:xfrm>
          <a:graphic>
            <a:graphicData uri="http://schemas.openxmlformats.org/presentationml/2006/ole">
              <mc:AlternateContent xmlns:mc="http://schemas.openxmlformats.org/markup-compatibility/2006">
                <mc:Choice xmlns:v="urn:schemas-microsoft-com:vml" Requires="v">
                  <p:oleObj spid="_x0000_s54671" name="Bitmappsbild" r:id="rId9" imgW="495369" imgH="581106" progId="Paint.Picture">
                    <p:embed/>
                  </p:oleObj>
                </mc:Choice>
                <mc:Fallback>
                  <p:oleObj name="Bitmappsbild" r:id="rId9" imgW="495369" imgH="581106" progId="Paint.Picture">
                    <p:embed/>
                    <p:pic>
                      <p:nvPicPr>
                        <p:cNvPr id="0" name="Object 16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391" y="4465139"/>
                          <a:ext cx="449466"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6" name="Object 1687"/>
            <p:cNvGraphicFramePr>
              <a:graphicFrameLocks noChangeAspect="1"/>
            </p:cNvGraphicFramePr>
            <p:nvPr/>
          </p:nvGraphicFramePr>
          <p:xfrm>
            <a:off x="920176" y="3243695"/>
            <a:ext cx="449466" cy="518792"/>
          </p:xfrm>
          <a:graphic>
            <a:graphicData uri="http://schemas.openxmlformats.org/presentationml/2006/ole">
              <mc:AlternateContent xmlns:mc="http://schemas.openxmlformats.org/markup-compatibility/2006">
                <mc:Choice xmlns:v="urn:schemas-microsoft-com:vml" Requires="v">
                  <p:oleObj spid="_x0000_s54672" name="Bitmappsbild" r:id="rId10" imgW="495369" imgH="581106" progId="Paint.Picture">
                    <p:embed/>
                  </p:oleObj>
                </mc:Choice>
                <mc:Fallback>
                  <p:oleObj name="Bitmappsbild" r:id="rId10" imgW="495369" imgH="581106" progId="Paint.Picture">
                    <p:embed/>
                    <p:pic>
                      <p:nvPicPr>
                        <p:cNvPr id="0" name="Object 16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176" y="3243695"/>
                          <a:ext cx="449466"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7" name="Object 1688"/>
            <p:cNvGraphicFramePr>
              <a:graphicFrameLocks noChangeAspect="1"/>
            </p:cNvGraphicFramePr>
            <p:nvPr/>
          </p:nvGraphicFramePr>
          <p:xfrm>
            <a:off x="1671464" y="2729403"/>
            <a:ext cx="449466" cy="518793"/>
          </p:xfrm>
          <a:graphic>
            <a:graphicData uri="http://schemas.openxmlformats.org/presentationml/2006/ole">
              <mc:AlternateContent xmlns:mc="http://schemas.openxmlformats.org/markup-compatibility/2006">
                <mc:Choice xmlns:v="urn:schemas-microsoft-com:vml" Requires="v">
                  <p:oleObj spid="_x0000_s54673" name="Bitmappsbild" r:id="rId11" imgW="495369" imgH="581106" progId="Paint.Picture">
                    <p:embed/>
                  </p:oleObj>
                </mc:Choice>
                <mc:Fallback>
                  <p:oleObj name="Bitmappsbild" r:id="rId11" imgW="495369" imgH="581106" progId="Paint.Picture">
                    <p:embed/>
                    <p:pic>
                      <p:nvPicPr>
                        <p:cNvPr id="0" name="Object 16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464" y="2729403"/>
                          <a:ext cx="449466" cy="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8" name="Object 1689"/>
            <p:cNvGraphicFramePr>
              <a:graphicFrameLocks noChangeAspect="1"/>
            </p:cNvGraphicFramePr>
            <p:nvPr/>
          </p:nvGraphicFramePr>
          <p:xfrm>
            <a:off x="1785918" y="1571612"/>
            <a:ext cx="449466" cy="518792"/>
          </p:xfrm>
          <a:graphic>
            <a:graphicData uri="http://schemas.openxmlformats.org/presentationml/2006/ole">
              <mc:AlternateContent xmlns:mc="http://schemas.openxmlformats.org/markup-compatibility/2006">
                <mc:Choice xmlns:v="urn:schemas-microsoft-com:vml" Requires="v">
                  <p:oleObj spid="_x0000_s54674" name="Bitmappsbild" r:id="rId12" imgW="495369" imgH="581106" progId="Paint.Picture">
                    <p:embed/>
                  </p:oleObj>
                </mc:Choice>
                <mc:Fallback>
                  <p:oleObj name="Bitmappsbild" r:id="rId12" imgW="495369" imgH="581106" progId="Paint.Picture">
                    <p:embed/>
                    <p:pic>
                      <p:nvPicPr>
                        <p:cNvPr id="0" name="Object 16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18" y="1571612"/>
                          <a:ext cx="449466"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9" name="Object 1690"/>
            <p:cNvGraphicFramePr>
              <a:graphicFrameLocks noChangeAspect="1"/>
            </p:cNvGraphicFramePr>
            <p:nvPr/>
          </p:nvGraphicFramePr>
          <p:xfrm>
            <a:off x="3141373" y="1379387"/>
            <a:ext cx="449466" cy="518792"/>
          </p:xfrm>
          <a:graphic>
            <a:graphicData uri="http://schemas.openxmlformats.org/presentationml/2006/ole">
              <mc:AlternateContent xmlns:mc="http://schemas.openxmlformats.org/markup-compatibility/2006">
                <mc:Choice xmlns:v="urn:schemas-microsoft-com:vml" Requires="v">
                  <p:oleObj spid="_x0000_s54675" name="Bitmappsbild" r:id="rId13" imgW="495369" imgH="581106" progId="Paint.Picture">
                    <p:embed/>
                  </p:oleObj>
                </mc:Choice>
                <mc:Fallback>
                  <p:oleObj name="Bitmappsbild" r:id="rId13" imgW="495369" imgH="581106" progId="Paint.Picture">
                    <p:embed/>
                    <p:pic>
                      <p:nvPicPr>
                        <p:cNvPr id="0" name="Object 16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373" y="1379387"/>
                          <a:ext cx="449466" cy="5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3802" name="Rectangle 1691"/>
            <p:cNvSpPr>
              <a:spLocks noChangeArrowheads="1"/>
            </p:cNvSpPr>
            <p:nvPr/>
          </p:nvSpPr>
          <p:spPr bwMode="auto">
            <a:xfrm>
              <a:off x="-252413" y="-52773"/>
              <a:ext cx="9864726" cy="6910797"/>
            </a:xfrm>
            <a:prstGeom prst="rect">
              <a:avLst/>
            </a:prstGeom>
            <a:solidFill>
              <a:srgbClr val="33CC33">
                <a:alpha val="32156"/>
              </a:srgbClr>
            </a:solidFill>
            <a:ln w="9525" algn="in">
              <a:solidFill>
                <a:srgbClr val="000000"/>
              </a:solidFill>
              <a:miter lim="800000"/>
              <a:headEnd/>
              <a:tailEnd/>
            </a:ln>
          </p:spPr>
          <p:txBody>
            <a:bodyPr lIns="36576" tIns="36576" rIns="36576" bIns="36576"/>
            <a:lstStyle/>
            <a:p>
              <a:endParaRPr lang="sv-SE"/>
            </a:p>
          </p:txBody>
        </p:sp>
        <p:sp>
          <p:nvSpPr>
            <p:cNvPr id="3803" name="Text Box 1692"/>
            <p:cNvSpPr txBox="1">
              <a:spLocks noChangeArrowheads="1"/>
            </p:cNvSpPr>
            <p:nvPr/>
          </p:nvSpPr>
          <p:spPr bwMode="auto">
            <a:xfrm>
              <a:off x="5629939" y="5040145"/>
              <a:ext cx="1066159" cy="25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Gårdberget</a:t>
              </a:r>
              <a:endParaRPr lang="sv-SE"/>
            </a:p>
          </p:txBody>
        </p:sp>
        <p:sp>
          <p:nvSpPr>
            <p:cNvPr id="3804" name="Text Box 1693"/>
            <p:cNvSpPr txBox="1">
              <a:spLocks noChangeArrowheads="1"/>
            </p:cNvSpPr>
            <p:nvPr/>
          </p:nvSpPr>
          <p:spPr bwMode="auto">
            <a:xfrm>
              <a:off x="7504522" y="4634188"/>
              <a:ext cx="847698" cy="2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Sjöbäck</a:t>
              </a:r>
              <a:endParaRPr lang="sv-SE"/>
            </a:p>
          </p:txBody>
        </p:sp>
        <p:sp>
          <p:nvSpPr>
            <p:cNvPr id="3805" name="Text Box 1694"/>
            <p:cNvSpPr txBox="1">
              <a:spLocks noChangeArrowheads="1"/>
            </p:cNvSpPr>
            <p:nvPr/>
          </p:nvSpPr>
          <p:spPr bwMode="auto">
            <a:xfrm>
              <a:off x="5542225" y="4449066"/>
              <a:ext cx="937857" cy="2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Borggård</a:t>
              </a:r>
              <a:endParaRPr lang="sv-SE"/>
            </a:p>
          </p:txBody>
        </p:sp>
        <p:sp>
          <p:nvSpPr>
            <p:cNvPr id="3806" name="Freeform 1695"/>
            <p:cNvSpPr>
              <a:spLocks/>
            </p:cNvSpPr>
            <p:nvPr/>
          </p:nvSpPr>
          <p:spPr bwMode="auto">
            <a:xfrm>
              <a:off x="5479213" y="3538240"/>
              <a:ext cx="1677208" cy="716228"/>
            </a:xfrm>
            <a:custGeom>
              <a:avLst/>
              <a:gdLst>
                <a:gd name="T0" fmla="*/ 245616 w 1908000"/>
                <a:gd name="T1" fmla="*/ 25510 h 828000"/>
                <a:gd name="T2" fmla="*/ 198383 w 1908000"/>
                <a:gd name="T3" fmla="*/ 42517 h 828000"/>
                <a:gd name="T4" fmla="*/ 151148 w 1908000"/>
                <a:gd name="T5" fmla="*/ 85034 h 828000"/>
                <a:gd name="T6" fmla="*/ 141701 w 1908000"/>
                <a:gd name="T7" fmla="*/ 93537 h 828000"/>
                <a:gd name="T8" fmla="*/ 132255 w 1908000"/>
                <a:gd name="T9" fmla="*/ 127551 h 828000"/>
                <a:gd name="T10" fmla="*/ 113361 w 1908000"/>
                <a:gd name="T11" fmla="*/ 153061 h 828000"/>
                <a:gd name="T12" fmla="*/ 113361 w 1908000"/>
                <a:gd name="T13" fmla="*/ 221088 h 828000"/>
                <a:gd name="T14" fmla="*/ 103914 w 1908000"/>
                <a:gd name="T15" fmla="*/ 221088 h 828000"/>
                <a:gd name="T16" fmla="*/ 113361 w 1908000"/>
                <a:gd name="T17" fmla="*/ 263605 h 828000"/>
                <a:gd name="T18" fmla="*/ 94468 w 1908000"/>
                <a:gd name="T19" fmla="*/ 280612 h 828000"/>
                <a:gd name="T20" fmla="*/ 66128 w 1908000"/>
                <a:gd name="T21" fmla="*/ 289116 h 828000"/>
                <a:gd name="T22" fmla="*/ 37787 w 1908000"/>
                <a:gd name="T23" fmla="*/ 289116 h 828000"/>
                <a:gd name="T24" fmla="*/ 28341 w 1908000"/>
                <a:gd name="T25" fmla="*/ 314625 h 828000"/>
                <a:gd name="T26" fmla="*/ 9447 w 1908000"/>
                <a:gd name="T27" fmla="*/ 314625 h 828000"/>
                <a:gd name="T28" fmla="*/ 0 w 1908000"/>
                <a:gd name="T29" fmla="*/ 331632 h 828000"/>
                <a:gd name="T30" fmla="*/ 9447 w 1908000"/>
                <a:gd name="T31" fmla="*/ 340135 h 828000"/>
                <a:gd name="T32" fmla="*/ 56680 w 1908000"/>
                <a:gd name="T33" fmla="*/ 357143 h 828000"/>
                <a:gd name="T34" fmla="*/ 151148 w 1908000"/>
                <a:gd name="T35" fmla="*/ 365646 h 828000"/>
                <a:gd name="T36" fmla="*/ 245616 w 1908000"/>
                <a:gd name="T37" fmla="*/ 382653 h 828000"/>
                <a:gd name="T38" fmla="*/ 302297 w 1908000"/>
                <a:gd name="T39" fmla="*/ 391156 h 828000"/>
                <a:gd name="T40" fmla="*/ 387317 w 1908000"/>
                <a:gd name="T41" fmla="*/ 348639 h 828000"/>
                <a:gd name="T42" fmla="*/ 566807 w 1908000"/>
                <a:gd name="T43" fmla="*/ 348639 h 828000"/>
                <a:gd name="T44" fmla="*/ 576253 w 1908000"/>
                <a:gd name="T45" fmla="*/ 340135 h 828000"/>
                <a:gd name="T46" fmla="*/ 604594 w 1908000"/>
                <a:gd name="T47" fmla="*/ 348639 h 828000"/>
                <a:gd name="T48" fmla="*/ 632934 w 1908000"/>
                <a:gd name="T49" fmla="*/ 357143 h 828000"/>
                <a:gd name="T50" fmla="*/ 651827 w 1908000"/>
                <a:gd name="T51" fmla="*/ 357143 h 828000"/>
                <a:gd name="T52" fmla="*/ 708508 w 1908000"/>
                <a:gd name="T53" fmla="*/ 357143 h 828000"/>
                <a:gd name="T54" fmla="*/ 755742 w 1908000"/>
                <a:gd name="T55" fmla="*/ 340135 h 828000"/>
                <a:gd name="T56" fmla="*/ 802976 w 1908000"/>
                <a:gd name="T57" fmla="*/ 306122 h 828000"/>
                <a:gd name="T58" fmla="*/ 840764 w 1908000"/>
                <a:gd name="T59" fmla="*/ 280612 h 828000"/>
                <a:gd name="T60" fmla="*/ 906890 w 1908000"/>
                <a:gd name="T61" fmla="*/ 289116 h 828000"/>
                <a:gd name="T62" fmla="*/ 973018 w 1908000"/>
                <a:gd name="T63" fmla="*/ 221088 h 828000"/>
                <a:gd name="T64" fmla="*/ 973018 w 1908000"/>
                <a:gd name="T65" fmla="*/ 187075 h 828000"/>
                <a:gd name="T66" fmla="*/ 991910 w 1908000"/>
                <a:gd name="T67" fmla="*/ 170068 h 828000"/>
                <a:gd name="T68" fmla="*/ 1001358 w 1908000"/>
                <a:gd name="T69" fmla="*/ 127551 h 828000"/>
                <a:gd name="T70" fmla="*/ 1001358 w 1908000"/>
                <a:gd name="T71" fmla="*/ 93537 h 828000"/>
                <a:gd name="T72" fmla="*/ 991910 w 1908000"/>
                <a:gd name="T73" fmla="*/ 85034 h 828000"/>
                <a:gd name="T74" fmla="*/ 991910 w 1908000"/>
                <a:gd name="T75" fmla="*/ 59523 h 828000"/>
                <a:gd name="T76" fmla="*/ 944677 w 1908000"/>
                <a:gd name="T77" fmla="*/ 8503 h 828000"/>
                <a:gd name="T78" fmla="*/ 878550 w 1908000"/>
                <a:gd name="T79" fmla="*/ 8503 h 828000"/>
                <a:gd name="T80" fmla="*/ 850209 w 1908000"/>
                <a:gd name="T81" fmla="*/ 0 h 828000"/>
                <a:gd name="T82" fmla="*/ 821870 w 1908000"/>
                <a:gd name="T83" fmla="*/ 17007 h 828000"/>
                <a:gd name="T84" fmla="*/ 802976 w 1908000"/>
                <a:gd name="T85" fmla="*/ 17007 h 828000"/>
                <a:gd name="T86" fmla="*/ 784082 w 1908000"/>
                <a:gd name="T87" fmla="*/ 25510 h 828000"/>
                <a:gd name="T88" fmla="*/ 736849 w 1908000"/>
                <a:gd name="T89" fmla="*/ 25510 h 828000"/>
                <a:gd name="T90" fmla="*/ 670722 w 1908000"/>
                <a:gd name="T91" fmla="*/ 8503 h 828000"/>
                <a:gd name="T92" fmla="*/ 632934 w 1908000"/>
                <a:gd name="T93" fmla="*/ 8503 h 828000"/>
                <a:gd name="T94" fmla="*/ 585701 w 1908000"/>
                <a:gd name="T95" fmla="*/ 0 h 828000"/>
                <a:gd name="T96" fmla="*/ 538466 w 1908000"/>
                <a:gd name="T97" fmla="*/ 17007 h 828000"/>
                <a:gd name="T98" fmla="*/ 500680 w 1908000"/>
                <a:gd name="T99" fmla="*/ 25510 h 828000"/>
                <a:gd name="T100" fmla="*/ 453446 w 1908000"/>
                <a:gd name="T101" fmla="*/ 34014 h 828000"/>
                <a:gd name="T102" fmla="*/ 415658 w 1908000"/>
                <a:gd name="T103" fmla="*/ 34014 h 828000"/>
                <a:gd name="T104" fmla="*/ 387317 w 1908000"/>
                <a:gd name="T105" fmla="*/ 25510 h 828000"/>
                <a:gd name="T106" fmla="*/ 358978 w 1908000"/>
                <a:gd name="T107" fmla="*/ 34014 h 828000"/>
                <a:gd name="T108" fmla="*/ 330638 w 1908000"/>
                <a:gd name="T109" fmla="*/ 34014 h 828000"/>
                <a:gd name="T110" fmla="*/ 311744 w 1908000"/>
                <a:gd name="T111" fmla="*/ 25510 h 828000"/>
                <a:gd name="T112" fmla="*/ 264510 w 1908000"/>
                <a:gd name="T113" fmla="*/ 17007 h 828000"/>
                <a:gd name="T114" fmla="*/ 245616 w 1908000"/>
                <a:gd name="T115" fmla="*/ 25510 h 828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8000"/>
                <a:gd name="T175" fmla="*/ 0 h 828000"/>
                <a:gd name="T176" fmla="*/ 1908000 w 1908000"/>
                <a:gd name="T177" fmla="*/ 828000 h 828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8000" h="828000">
                  <a:moveTo>
                    <a:pt x="468000" y="54000"/>
                  </a:moveTo>
                  <a:lnTo>
                    <a:pt x="378000" y="90000"/>
                  </a:lnTo>
                  <a:lnTo>
                    <a:pt x="288000" y="180000"/>
                  </a:lnTo>
                  <a:lnTo>
                    <a:pt x="270000" y="198000"/>
                  </a:lnTo>
                  <a:lnTo>
                    <a:pt x="252000" y="270000"/>
                  </a:lnTo>
                  <a:lnTo>
                    <a:pt x="216000" y="324000"/>
                  </a:lnTo>
                  <a:lnTo>
                    <a:pt x="216000" y="468000"/>
                  </a:lnTo>
                  <a:lnTo>
                    <a:pt x="198000" y="468000"/>
                  </a:lnTo>
                  <a:lnTo>
                    <a:pt x="216000" y="558000"/>
                  </a:lnTo>
                  <a:lnTo>
                    <a:pt x="180000" y="594000"/>
                  </a:lnTo>
                  <a:lnTo>
                    <a:pt x="126000" y="612000"/>
                  </a:lnTo>
                  <a:lnTo>
                    <a:pt x="72000" y="612000"/>
                  </a:lnTo>
                  <a:lnTo>
                    <a:pt x="54000" y="666000"/>
                  </a:lnTo>
                  <a:lnTo>
                    <a:pt x="18000" y="666000"/>
                  </a:lnTo>
                  <a:lnTo>
                    <a:pt x="0" y="702000"/>
                  </a:lnTo>
                  <a:lnTo>
                    <a:pt x="18000" y="720000"/>
                  </a:lnTo>
                  <a:lnTo>
                    <a:pt x="108000" y="756000"/>
                  </a:lnTo>
                  <a:lnTo>
                    <a:pt x="288000" y="774000"/>
                  </a:lnTo>
                  <a:lnTo>
                    <a:pt x="468000" y="810000"/>
                  </a:lnTo>
                  <a:lnTo>
                    <a:pt x="576000" y="828000"/>
                  </a:lnTo>
                  <a:lnTo>
                    <a:pt x="738000" y="738000"/>
                  </a:lnTo>
                  <a:lnTo>
                    <a:pt x="1080000" y="738000"/>
                  </a:lnTo>
                  <a:lnTo>
                    <a:pt x="1098000" y="720000"/>
                  </a:lnTo>
                  <a:lnTo>
                    <a:pt x="1152000" y="738000"/>
                  </a:lnTo>
                  <a:lnTo>
                    <a:pt x="1206000" y="756000"/>
                  </a:lnTo>
                  <a:lnTo>
                    <a:pt x="1242000" y="756000"/>
                  </a:lnTo>
                  <a:lnTo>
                    <a:pt x="1350000" y="756000"/>
                  </a:lnTo>
                  <a:lnTo>
                    <a:pt x="1440000" y="720000"/>
                  </a:lnTo>
                  <a:lnTo>
                    <a:pt x="1530000" y="648000"/>
                  </a:lnTo>
                  <a:lnTo>
                    <a:pt x="1602000" y="594000"/>
                  </a:lnTo>
                  <a:lnTo>
                    <a:pt x="1728000" y="612000"/>
                  </a:lnTo>
                  <a:lnTo>
                    <a:pt x="1854000" y="468000"/>
                  </a:lnTo>
                  <a:lnTo>
                    <a:pt x="1854000" y="396000"/>
                  </a:lnTo>
                  <a:lnTo>
                    <a:pt x="1890000" y="360000"/>
                  </a:lnTo>
                  <a:lnTo>
                    <a:pt x="1908000" y="270000"/>
                  </a:lnTo>
                  <a:lnTo>
                    <a:pt x="1908000" y="198000"/>
                  </a:lnTo>
                  <a:lnTo>
                    <a:pt x="1890000" y="180000"/>
                  </a:lnTo>
                  <a:lnTo>
                    <a:pt x="1890000" y="126000"/>
                  </a:lnTo>
                  <a:lnTo>
                    <a:pt x="1800000" y="18000"/>
                  </a:lnTo>
                  <a:lnTo>
                    <a:pt x="1674000" y="18000"/>
                  </a:lnTo>
                  <a:lnTo>
                    <a:pt x="1620000" y="0"/>
                  </a:lnTo>
                  <a:lnTo>
                    <a:pt x="1566000" y="36000"/>
                  </a:lnTo>
                  <a:lnTo>
                    <a:pt x="1530000" y="36000"/>
                  </a:lnTo>
                  <a:lnTo>
                    <a:pt x="1494000" y="54000"/>
                  </a:lnTo>
                  <a:lnTo>
                    <a:pt x="1404000" y="54000"/>
                  </a:lnTo>
                  <a:lnTo>
                    <a:pt x="1278000" y="18000"/>
                  </a:lnTo>
                  <a:lnTo>
                    <a:pt x="1206000" y="18000"/>
                  </a:lnTo>
                  <a:lnTo>
                    <a:pt x="1116000" y="0"/>
                  </a:lnTo>
                  <a:lnTo>
                    <a:pt x="1026000" y="36000"/>
                  </a:lnTo>
                  <a:lnTo>
                    <a:pt x="954000" y="54000"/>
                  </a:lnTo>
                  <a:lnTo>
                    <a:pt x="864000" y="72000"/>
                  </a:lnTo>
                  <a:lnTo>
                    <a:pt x="792000" y="72000"/>
                  </a:lnTo>
                  <a:lnTo>
                    <a:pt x="738000" y="54000"/>
                  </a:lnTo>
                  <a:lnTo>
                    <a:pt x="684000" y="72000"/>
                  </a:lnTo>
                  <a:lnTo>
                    <a:pt x="630000" y="72000"/>
                  </a:lnTo>
                  <a:lnTo>
                    <a:pt x="594000" y="54000"/>
                  </a:lnTo>
                  <a:lnTo>
                    <a:pt x="504000" y="36000"/>
                  </a:lnTo>
                  <a:lnTo>
                    <a:pt x="468000" y="54000"/>
                  </a:lnTo>
                  <a:close/>
                </a:path>
              </a:pathLst>
            </a:custGeom>
            <a:gradFill rotWithShape="1">
              <a:gsLst>
                <a:gs pos="0">
                  <a:srgbClr val="0066FF">
                    <a:alpha val="46001"/>
                  </a:srgbClr>
                </a:gs>
                <a:gs pos="100000">
                  <a:srgbClr val="002F76"/>
                </a:gs>
              </a:gsLst>
              <a:lin ang="5400000" scaled="1"/>
            </a:gradFill>
            <a:ln w="9525">
              <a:solidFill>
                <a:srgbClr val="000000"/>
              </a:solidFill>
              <a:round/>
              <a:headEnd/>
              <a:tailEnd/>
            </a:ln>
          </p:spPr>
          <p:txBody>
            <a:bodyPr/>
            <a:lstStyle/>
            <a:p>
              <a:endParaRPr lang="sv-SE"/>
            </a:p>
          </p:txBody>
        </p:sp>
        <p:sp>
          <p:nvSpPr>
            <p:cNvPr id="3807" name="Freeform 1696"/>
            <p:cNvSpPr>
              <a:spLocks/>
            </p:cNvSpPr>
            <p:nvPr/>
          </p:nvSpPr>
          <p:spPr bwMode="auto">
            <a:xfrm>
              <a:off x="7947558" y="3398109"/>
              <a:ext cx="1313287" cy="155701"/>
            </a:xfrm>
            <a:custGeom>
              <a:avLst/>
              <a:gdLst>
                <a:gd name="T0" fmla="*/ 0 w 1494000"/>
                <a:gd name="T1" fmla="*/ 85033 h 180000"/>
                <a:gd name="T2" fmla="*/ 122808 w 1494000"/>
                <a:gd name="T3" fmla="*/ 76529 h 180000"/>
                <a:gd name="T4" fmla="*/ 434554 w 1494000"/>
                <a:gd name="T5" fmla="*/ 42515 h 180000"/>
                <a:gd name="T6" fmla="*/ 784086 w 1494000"/>
                <a:gd name="T7" fmla="*/ 0 h 180000"/>
                <a:gd name="T8" fmla="*/ 0 60000 65536"/>
                <a:gd name="T9" fmla="*/ 0 60000 65536"/>
                <a:gd name="T10" fmla="*/ 0 60000 65536"/>
                <a:gd name="T11" fmla="*/ 0 60000 65536"/>
                <a:gd name="T12" fmla="*/ 0 w 1494000"/>
                <a:gd name="T13" fmla="*/ 0 h 180000"/>
                <a:gd name="T14" fmla="*/ 1494000 w 1494000"/>
                <a:gd name="T15" fmla="*/ 180000 h 180000"/>
              </a:gdLst>
              <a:ahLst/>
              <a:cxnLst>
                <a:cxn ang="T8">
                  <a:pos x="T0" y="T1"/>
                </a:cxn>
                <a:cxn ang="T9">
                  <a:pos x="T2" y="T3"/>
                </a:cxn>
                <a:cxn ang="T10">
                  <a:pos x="T4" y="T5"/>
                </a:cxn>
                <a:cxn ang="T11">
                  <a:pos x="T6" y="T7"/>
                </a:cxn>
              </a:cxnLst>
              <a:rect l="T12" t="T13" r="T14" b="T15"/>
              <a:pathLst>
                <a:path w="1494000" h="180000">
                  <a:moveTo>
                    <a:pt x="0" y="180000"/>
                  </a:moveTo>
                  <a:cubicBezTo>
                    <a:pt x="48000" y="178500"/>
                    <a:pt x="96000" y="177000"/>
                    <a:pt x="234000" y="162000"/>
                  </a:cubicBezTo>
                  <a:cubicBezTo>
                    <a:pt x="372000" y="147000"/>
                    <a:pt x="618000" y="117000"/>
                    <a:pt x="828000" y="90000"/>
                  </a:cubicBezTo>
                  <a:cubicBezTo>
                    <a:pt x="1038000" y="63000"/>
                    <a:pt x="1266000" y="31500"/>
                    <a:pt x="149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08" name="Freeform 1697"/>
            <p:cNvSpPr>
              <a:spLocks/>
            </p:cNvSpPr>
            <p:nvPr/>
          </p:nvSpPr>
          <p:spPr bwMode="auto">
            <a:xfrm>
              <a:off x="7314649" y="3584950"/>
              <a:ext cx="535335" cy="1074340"/>
            </a:xfrm>
            <a:custGeom>
              <a:avLst/>
              <a:gdLst>
                <a:gd name="T0" fmla="*/ 311743 w 609000"/>
                <a:gd name="T1" fmla="*/ 0 h 1242000"/>
                <a:gd name="T2" fmla="*/ 311743 w 609000"/>
                <a:gd name="T3" fmla="*/ 59523 h 1242000"/>
                <a:gd name="T4" fmla="*/ 264509 w 609000"/>
                <a:gd name="T5" fmla="*/ 153060 h 1242000"/>
                <a:gd name="T6" fmla="*/ 188935 w 609000"/>
                <a:gd name="T7" fmla="*/ 263603 h 1242000"/>
                <a:gd name="T8" fmla="*/ 141701 w 609000"/>
                <a:gd name="T9" fmla="*/ 331630 h 1242000"/>
                <a:gd name="T10" fmla="*/ 85021 w 609000"/>
                <a:gd name="T11" fmla="*/ 399656 h 1242000"/>
                <a:gd name="T12" fmla="*/ 56680 w 609000"/>
                <a:gd name="T13" fmla="*/ 433669 h 1242000"/>
                <a:gd name="T14" fmla="*/ 0 w 609000"/>
                <a:gd name="T15" fmla="*/ 586729 h 1242000"/>
                <a:gd name="T16" fmla="*/ 0 60000 65536"/>
                <a:gd name="T17" fmla="*/ 0 60000 65536"/>
                <a:gd name="T18" fmla="*/ 0 60000 65536"/>
                <a:gd name="T19" fmla="*/ 0 60000 65536"/>
                <a:gd name="T20" fmla="*/ 0 60000 65536"/>
                <a:gd name="T21" fmla="*/ 0 60000 65536"/>
                <a:gd name="T22" fmla="*/ 0 60000 65536"/>
                <a:gd name="T23" fmla="*/ 0 60000 65536"/>
                <a:gd name="T24" fmla="*/ 0 w 609000"/>
                <a:gd name="T25" fmla="*/ 0 h 1242000"/>
                <a:gd name="T26" fmla="*/ 609000 w 609000"/>
                <a:gd name="T27" fmla="*/ 1242000 h 1242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000" h="1242000">
                  <a:moveTo>
                    <a:pt x="594000" y="0"/>
                  </a:moveTo>
                  <a:cubicBezTo>
                    <a:pt x="601500" y="36000"/>
                    <a:pt x="609000" y="72000"/>
                    <a:pt x="594000" y="126000"/>
                  </a:cubicBezTo>
                  <a:cubicBezTo>
                    <a:pt x="579000" y="180000"/>
                    <a:pt x="543000" y="252000"/>
                    <a:pt x="504000" y="324000"/>
                  </a:cubicBezTo>
                  <a:cubicBezTo>
                    <a:pt x="465000" y="396000"/>
                    <a:pt x="399000" y="495000"/>
                    <a:pt x="360000" y="558000"/>
                  </a:cubicBezTo>
                  <a:cubicBezTo>
                    <a:pt x="321000" y="621000"/>
                    <a:pt x="303000" y="654000"/>
                    <a:pt x="270000" y="702000"/>
                  </a:cubicBezTo>
                  <a:cubicBezTo>
                    <a:pt x="237000" y="750000"/>
                    <a:pt x="189000" y="810000"/>
                    <a:pt x="162000" y="846000"/>
                  </a:cubicBezTo>
                  <a:cubicBezTo>
                    <a:pt x="135000" y="882000"/>
                    <a:pt x="135000" y="852000"/>
                    <a:pt x="108000" y="918000"/>
                  </a:cubicBezTo>
                  <a:cubicBezTo>
                    <a:pt x="81000" y="984000"/>
                    <a:pt x="40500" y="1113000"/>
                    <a:pt x="0" y="1242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09" name="Freeform 1698"/>
            <p:cNvSpPr>
              <a:spLocks/>
            </p:cNvSpPr>
            <p:nvPr/>
          </p:nvSpPr>
          <p:spPr bwMode="auto">
            <a:xfrm>
              <a:off x="7710217" y="3958634"/>
              <a:ext cx="1107591" cy="285453"/>
            </a:xfrm>
            <a:custGeom>
              <a:avLst/>
              <a:gdLst>
                <a:gd name="T0" fmla="*/ 0 w 1260000"/>
                <a:gd name="T1" fmla="*/ 0 h 330000"/>
                <a:gd name="T2" fmla="*/ 37787 w 1260000"/>
                <a:gd name="T3" fmla="*/ 17007 h 330000"/>
                <a:gd name="T4" fmla="*/ 75575 w 1260000"/>
                <a:gd name="T5" fmla="*/ 25510 h 330000"/>
                <a:gd name="T6" fmla="*/ 160595 w 1260000"/>
                <a:gd name="T7" fmla="*/ 17007 h 330000"/>
                <a:gd name="T8" fmla="*/ 207830 w 1260000"/>
                <a:gd name="T9" fmla="*/ 68027 h 330000"/>
                <a:gd name="T10" fmla="*/ 245616 w 1260000"/>
                <a:gd name="T11" fmla="*/ 85033 h 330000"/>
                <a:gd name="T12" fmla="*/ 264510 w 1260000"/>
                <a:gd name="T13" fmla="*/ 93537 h 330000"/>
                <a:gd name="T14" fmla="*/ 302298 w 1260000"/>
                <a:gd name="T15" fmla="*/ 93537 h 330000"/>
                <a:gd name="T16" fmla="*/ 340084 w 1260000"/>
                <a:gd name="T17" fmla="*/ 102041 h 330000"/>
                <a:gd name="T18" fmla="*/ 387318 w 1260000"/>
                <a:gd name="T19" fmla="*/ 119047 h 330000"/>
                <a:gd name="T20" fmla="*/ 453447 w 1260000"/>
                <a:gd name="T21" fmla="*/ 127551 h 330000"/>
                <a:gd name="T22" fmla="*/ 519574 w 1260000"/>
                <a:gd name="T23" fmla="*/ 153060 h 330000"/>
                <a:gd name="T24" fmla="*/ 595147 w 1260000"/>
                <a:gd name="T25" fmla="*/ 144556 h 330000"/>
                <a:gd name="T26" fmla="*/ 614041 w 1260000"/>
                <a:gd name="T27" fmla="*/ 127551 h 330000"/>
                <a:gd name="T28" fmla="*/ 661276 w 1260000"/>
                <a:gd name="T29" fmla="*/ 153060 h 33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0000"/>
                <a:gd name="T46" fmla="*/ 0 h 330000"/>
                <a:gd name="T47" fmla="*/ 1260000 w 1260000"/>
                <a:gd name="T48" fmla="*/ 330000 h 33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0000" h="330000">
                  <a:moveTo>
                    <a:pt x="0" y="0"/>
                  </a:moveTo>
                  <a:cubicBezTo>
                    <a:pt x="24000" y="13500"/>
                    <a:pt x="48000" y="27000"/>
                    <a:pt x="72000" y="36000"/>
                  </a:cubicBezTo>
                  <a:cubicBezTo>
                    <a:pt x="96000" y="45000"/>
                    <a:pt x="105000" y="54000"/>
                    <a:pt x="144000" y="54000"/>
                  </a:cubicBezTo>
                  <a:cubicBezTo>
                    <a:pt x="183000" y="54000"/>
                    <a:pt x="264000" y="21000"/>
                    <a:pt x="306000" y="36000"/>
                  </a:cubicBezTo>
                  <a:cubicBezTo>
                    <a:pt x="348000" y="51000"/>
                    <a:pt x="369000" y="120000"/>
                    <a:pt x="396000" y="144000"/>
                  </a:cubicBezTo>
                  <a:cubicBezTo>
                    <a:pt x="423000" y="168000"/>
                    <a:pt x="450000" y="171000"/>
                    <a:pt x="468000" y="180000"/>
                  </a:cubicBezTo>
                  <a:cubicBezTo>
                    <a:pt x="486000" y="189000"/>
                    <a:pt x="486000" y="195000"/>
                    <a:pt x="504000" y="198000"/>
                  </a:cubicBezTo>
                  <a:cubicBezTo>
                    <a:pt x="522000" y="201000"/>
                    <a:pt x="552000" y="195000"/>
                    <a:pt x="576000" y="198000"/>
                  </a:cubicBezTo>
                  <a:cubicBezTo>
                    <a:pt x="600000" y="201000"/>
                    <a:pt x="621000" y="207000"/>
                    <a:pt x="648000" y="216000"/>
                  </a:cubicBezTo>
                  <a:cubicBezTo>
                    <a:pt x="675000" y="225000"/>
                    <a:pt x="702000" y="243000"/>
                    <a:pt x="738000" y="252000"/>
                  </a:cubicBezTo>
                  <a:cubicBezTo>
                    <a:pt x="774000" y="261000"/>
                    <a:pt x="822000" y="258000"/>
                    <a:pt x="864000" y="270000"/>
                  </a:cubicBezTo>
                  <a:cubicBezTo>
                    <a:pt x="906000" y="282000"/>
                    <a:pt x="945000" y="318000"/>
                    <a:pt x="990000" y="324000"/>
                  </a:cubicBezTo>
                  <a:cubicBezTo>
                    <a:pt x="1035000" y="330000"/>
                    <a:pt x="1104000" y="315000"/>
                    <a:pt x="1134000" y="306000"/>
                  </a:cubicBezTo>
                  <a:cubicBezTo>
                    <a:pt x="1164000" y="297000"/>
                    <a:pt x="1149000" y="267000"/>
                    <a:pt x="1170000" y="270000"/>
                  </a:cubicBezTo>
                  <a:cubicBezTo>
                    <a:pt x="1191000" y="273000"/>
                    <a:pt x="1225500" y="298500"/>
                    <a:pt x="1260000" y="3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0" name="Freeform 1699"/>
            <p:cNvSpPr>
              <a:spLocks/>
            </p:cNvSpPr>
            <p:nvPr/>
          </p:nvSpPr>
          <p:spPr bwMode="auto">
            <a:xfrm>
              <a:off x="7599458" y="3958634"/>
              <a:ext cx="147679" cy="254312"/>
            </a:xfrm>
            <a:custGeom>
              <a:avLst/>
              <a:gdLst>
                <a:gd name="T0" fmla="*/ 66129 w 168000"/>
                <a:gd name="T1" fmla="*/ 0 h 294000"/>
                <a:gd name="T2" fmla="*/ 85022 w 168000"/>
                <a:gd name="T3" fmla="*/ 34013 h 294000"/>
                <a:gd name="T4" fmla="*/ 85022 w 168000"/>
                <a:gd name="T5" fmla="*/ 59522 h 294000"/>
                <a:gd name="T6" fmla="*/ 66129 w 168000"/>
                <a:gd name="T7" fmla="*/ 85033 h 294000"/>
                <a:gd name="T8" fmla="*/ 28341 w 168000"/>
                <a:gd name="T9" fmla="*/ 136052 h 294000"/>
                <a:gd name="T10" fmla="*/ 0 w 168000"/>
                <a:gd name="T11" fmla="*/ 102039 h 294000"/>
                <a:gd name="T12" fmla="*/ 0 60000 65536"/>
                <a:gd name="T13" fmla="*/ 0 60000 65536"/>
                <a:gd name="T14" fmla="*/ 0 60000 65536"/>
                <a:gd name="T15" fmla="*/ 0 60000 65536"/>
                <a:gd name="T16" fmla="*/ 0 60000 65536"/>
                <a:gd name="T17" fmla="*/ 0 60000 65536"/>
                <a:gd name="T18" fmla="*/ 0 w 168000"/>
                <a:gd name="T19" fmla="*/ 0 h 294000"/>
                <a:gd name="T20" fmla="*/ 168000 w 168000"/>
                <a:gd name="T21" fmla="*/ 294000 h 294000"/>
              </a:gdLst>
              <a:ahLst/>
              <a:cxnLst>
                <a:cxn ang="T12">
                  <a:pos x="T0" y="T1"/>
                </a:cxn>
                <a:cxn ang="T13">
                  <a:pos x="T2" y="T3"/>
                </a:cxn>
                <a:cxn ang="T14">
                  <a:pos x="T4" y="T5"/>
                </a:cxn>
                <a:cxn ang="T15">
                  <a:pos x="T6" y="T7"/>
                </a:cxn>
                <a:cxn ang="T16">
                  <a:pos x="T8" y="T9"/>
                </a:cxn>
                <a:cxn ang="T17">
                  <a:pos x="T10" y="T11"/>
                </a:cxn>
              </a:cxnLst>
              <a:rect l="T18" t="T19" r="T20" b="T21"/>
              <a:pathLst>
                <a:path w="168000" h="294000">
                  <a:moveTo>
                    <a:pt x="126000" y="0"/>
                  </a:moveTo>
                  <a:cubicBezTo>
                    <a:pt x="141000" y="25500"/>
                    <a:pt x="156000" y="51000"/>
                    <a:pt x="162000" y="72000"/>
                  </a:cubicBezTo>
                  <a:cubicBezTo>
                    <a:pt x="168000" y="93000"/>
                    <a:pt x="168000" y="108000"/>
                    <a:pt x="162000" y="126000"/>
                  </a:cubicBezTo>
                  <a:cubicBezTo>
                    <a:pt x="156000" y="144000"/>
                    <a:pt x="144000" y="153000"/>
                    <a:pt x="126000" y="180000"/>
                  </a:cubicBezTo>
                  <a:cubicBezTo>
                    <a:pt x="108000" y="207000"/>
                    <a:pt x="75000" y="282000"/>
                    <a:pt x="54000" y="288000"/>
                  </a:cubicBezTo>
                  <a:cubicBezTo>
                    <a:pt x="33000" y="294000"/>
                    <a:pt x="9000" y="228000"/>
                    <a:pt x="0" y="216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1" name="Freeform 1700"/>
            <p:cNvSpPr>
              <a:spLocks/>
            </p:cNvSpPr>
            <p:nvPr/>
          </p:nvSpPr>
          <p:spPr bwMode="auto">
            <a:xfrm>
              <a:off x="6676466" y="3538240"/>
              <a:ext cx="780587" cy="1105481"/>
            </a:xfrm>
            <a:custGeom>
              <a:avLst/>
              <a:gdLst>
                <a:gd name="T0" fmla="*/ 466040 w 888000"/>
                <a:gd name="T1" fmla="*/ 0 h 1278000"/>
                <a:gd name="T2" fmla="*/ 399912 w 888000"/>
                <a:gd name="T3" fmla="*/ 68027 h 1278000"/>
                <a:gd name="T4" fmla="*/ 352679 w 888000"/>
                <a:gd name="T5" fmla="*/ 212583 h 1278000"/>
                <a:gd name="T6" fmla="*/ 324338 w 888000"/>
                <a:gd name="T7" fmla="*/ 255101 h 1278000"/>
                <a:gd name="T8" fmla="*/ 286551 w 888000"/>
                <a:gd name="T9" fmla="*/ 246597 h 1278000"/>
                <a:gd name="T10" fmla="*/ 267658 w 888000"/>
                <a:gd name="T11" fmla="*/ 246597 h 1278000"/>
                <a:gd name="T12" fmla="*/ 248765 w 888000"/>
                <a:gd name="T13" fmla="*/ 246597 h 1278000"/>
                <a:gd name="T14" fmla="*/ 220425 w 888000"/>
                <a:gd name="T15" fmla="*/ 280611 h 1278000"/>
                <a:gd name="T16" fmla="*/ 192083 w 888000"/>
                <a:gd name="T17" fmla="*/ 297617 h 1278000"/>
                <a:gd name="T18" fmla="*/ 173191 w 888000"/>
                <a:gd name="T19" fmla="*/ 297617 h 1278000"/>
                <a:gd name="T20" fmla="*/ 135404 w 888000"/>
                <a:gd name="T21" fmla="*/ 297617 h 1278000"/>
                <a:gd name="T22" fmla="*/ 97616 w 888000"/>
                <a:gd name="T23" fmla="*/ 314624 h 1278000"/>
                <a:gd name="T24" fmla="*/ 59829 w 888000"/>
                <a:gd name="T25" fmla="*/ 340133 h 1278000"/>
                <a:gd name="T26" fmla="*/ 22043 w 888000"/>
                <a:gd name="T27" fmla="*/ 348637 h 1278000"/>
                <a:gd name="T28" fmla="*/ 3149 w 888000"/>
                <a:gd name="T29" fmla="*/ 374146 h 1278000"/>
                <a:gd name="T30" fmla="*/ 40936 w 888000"/>
                <a:gd name="T31" fmla="*/ 501697 h 1278000"/>
                <a:gd name="T32" fmla="*/ 59829 w 888000"/>
                <a:gd name="T33" fmla="*/ 603737 h 127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000"/>
                <a:gd name="T52" fmla="*/ 0 h 1278000"/>
                <a:gd name="T53" fmla="*/ 888000 w 888000"/>
                <a:gd name="T54" fmla="*/ 1278000 h 127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000" h="1278000">
                  <a:moveTo>
                    <a:pt x="888000" y="0"/>
                  </a:moveTo>
                  <a:cubicBezTo>
                    <a:pt x="843000" y="34500"/>
                    <a:pt x="798000" y="69000"/>
                    <a:pt x="762000" y="144000"/>
                  </a:cubicBezTo>
                  <a:cubicBezTo>
                    <a:pt x="726000" y="219000"/>
                    <a:pt x="696000" y="384000"/>
                    <a:pt x="672000" y="450000"/>
                  </a:cubicBezTo>
                  <a:cubicBezTo>
                    <a:pt x="648000" y="516000"/>
                    <a:pt x="639000" y="528000"/>
                    <a:pt x="618000" y="540000"/>
                  </a:cubicBezTo>
                  <a:cubicBezTo>
                    <a:pt x="597000" y="552000"/>
                    <a:pt x="564000" y="525000"/>
                    <a:pt x="546000" y="522000"/>
                  </a:cubicBezTo>
                  <a:cubicBezTo>
                    <a:pt x="528000" y="519000"/>
                    <a:pt x="522000" y="522000"/>
                    <a:pt x="510000" y="522000"/>
                  </a:cubicBezTo>
                  <a:cubicBezTo>
                    <a:pt x="498000" y="522000"/>
                    <a:pt x="489000" y="510000"/>
                    <a:pt x="474000" y="522000"/>
                  </a:cubicBezTo>
                  <a:cubicBezTo>
                    <a:pt x="459000" y="534000"/>
                    <a:pt x="438000" y="576000"/>
                    <a:pt x="420000" y="594000"/>
                  </a:cubicBezTo>
                  <a:cubicBezTo>
                    <a:pt x="402000" y="612000"/>
                    <a:pt x="381000" y="624000"/>
                    <a:pt x="366000" y="630000"/>
                  </a:cubicBezTo>
                  <a:cubicBezTo>
                    <a:pt x="351000" y="636000"/>
                    <a:pt x="348000" y="630000"/>
                    <a:pt x="330000" y="630000"/>
                  </a:cubicBezTo>
                  <a:cubicBezTo>
                    <a:pt x="312000" y="630000"/>
                    <a:pt x="282000" y="624000"/>
                    <a:pt x="258000" y="630000"/>
                  </a:cubicBezTo>
                  <a:cubicBezTo>
                    <a:pt x="234000" y="636000"/>
                    <a:pt x="210000" y="651000"/>
                    <a:pt x="186000" y="666000"/>
                  </a:cubicBezTo>
                  <a:cubicBezTo>
                    <a:pt x="162000" y="681000"/>
                    <a:pt x="138000" y="708000"/>
                    <a:pt x="114000" y="720000"/>
                  </a:cubicBezTo>
                  <a:cubicBezTo>
                    <a:pt x="90000" y="732000"/>
                    <a:pt x="60000" y="726000"/>
                    <a:pt x="42000" y="738000"/>
                  </a:cubicBezTo>
                  <a:cubicBezTo>
                    <a:pt x="24000" y="750000"/>
                    <a:pt x="0" y="738000"/>
                    <a:pt x="6000" y="792000"/>
                  </a:cubicBezTo>
                  <a:cubicBezTo>
                    <a:pt x="12000" y="846000"/>
                    <a:pt x="60000" y="981000"/>
                    <a:pt x="78000" y="1062000"/>
                  </a:cubicBezTo>
                  <a:cubicBezTo>
                    <a:pt x="96000" y="1143000"/>
                    <a:pt x="105000" y="1210500"/>
                    <a:pt x="114000" y="1278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2" name="Freeform 1701"/>
            <p:cNvSpPr>
              <a:spLocks/>
            </p:cNvSpPr>
            <p:nvPr/>
          </p:nvSpPr>
          <p:spPr bwMode="auto">
            <a:xfrm>
              <a:off x="7061485" y="2199206"/>
              <a:ext cx="242616" cy="1307893"/>
            </a:xfrm>
            <a:custGeom>
              <a:avLst/>
              <a:gdLst>
                <a:gd name="T0" fmla="*/ 132257 w 276000"/>
                <a:gd name="T1" fmla="*/ 714280 h 1512000"/>
                <a:gd name="T2" fmla="*/ 141704 w 276000"/>
                <a:gd name="T3" fmla="*/ 671764 h 1512000"/>
                <a:gd name="T4" fmla="*/ 141704 w 276000"/>
                <a:gd name="T5" fmla="*/ 654757 h 1512000"/>
                <a:gd name="T6" fmla="*/ 122811 w 276000"/>
                <a:gd name="T7" fmla="*/ 646254 h 1512000"/>
                <a:gd name="T8" fmla="*/ 94469 w 276000"/>
                <a:gd name="T9" fmla="*/ 637750 h 1512000"/>
                <a:gd name="T10" fmla="*/ 85023 w 276000"/>
                <a:gd name="T11" fmla="*/ 603738 h 1512000"/>
                <a:gd name="T12" fmla="*/ 66129 w 276000"/>
                <a:gd name="T13" fmla="*/ 569724 h 1512000"/>
                <a:gd name="T14" fmla="*/ 56682 w 276000"/>
                <a:gd name="T15" fmla="*/ 544213 h 1512000"/>
                <a:gd name="T16" fmla="*/ 37787 w 276000"/>
                <a:gd name="T17" fmla="*/ 382650 h 1512000"/>
                <a:gd name="T18" fmla="*/ 18893 w 276000"/>
                <a:gd name="T19" fmla="*/ 340134 h 1512000"/>
                <a:gd name="T20" fmla="*/ 28341 w 276000"/>
                <a:gd name="T21" fmla="*/ 238094 h 1512000"/>
                <a:gd name="T22" fmla="*/ 56682 w 276000"/>
                <a:gd name="T23" fmla="*/ 170067 h 1512000"/>
                <a:gd name="T24" fmla="*/ 75576 w 276000"/>
                <a:gd name="T25" fmla="*/ 119047 h 1512000"/>
                <a:gd name="T26" fmla="*/ 56682 w 276000"/>
                <a:gd name="T27" fmla="*/ 68027 h 1512000"/>
                <a:gd name="T28" fmla="*/ 9447 w 276000"/>
                <a:gd name="T29" fmla="*/ 34014 h 1512000"/>
                <a:gd name="T30" fmla="*/ 0 w 276000"/>
                <a:gd name="T31" fmla="*/ 0 h 1512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000"/>
                <a:gd name="T49" fmla="*/ 0 h 1512000"/>
                <a:gd name="T50" fmla="*/ 276000 w 276000"/>
                <a:gd name="T51" fmla="*/ 1512000 h 1512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000" h="1512000">
                  <a:moveTo>
                    <a:pt x="252000" y="1512000"/>
                  </a:moveTo>
                  <a:cubicBezTo>
                    <a:pt x="259500" y="1477500"/>
                    <a:pt x="267000" y="1443000"/>
                    <a:pt x="270000" y="1422000"/>
                  </a:cubicBezTo>
                  <a:cubicBezTo>
                    <a:pt x="273000" y="1401000"/>
                    <a:pt x="276000" y="1395000"/>
                    <a:pt x="270000" y="1386000"/>
                  </a:cubicBezTo>
                  <a:cubicBezTo>
                    <a:pt x="264000" y="1377000"/>
                    <a:pt x="249000" y="1374000"/>
                    <a:pt x="234000" y="1368000"/>
                  </a:cubicBezTo>
                  <a:cubicBezTo>
                    <a:pt x="219000" y="1362000"/>
                    <a:pt x="192000" y="1365000"/>
                    <a:pt x="180000" y="1350000"/>
                  </a:cubicBezTo>
                  <a:cubicBezTo>
                    <a:pt x="168000" y="1335000"/>
                    <a:pt x="171000" y="1302000"/>
                    <a:pt x="162000" y="1278000"/>
                  </a:cubicBezTo>
                  <a:cubicBezTo>
                    <a:pt x="153000" y="1254000"/>
                    <a:pt x="135000" y="1227000"/>
                    <a:pt x="126000" y="1206000"/>
                  </a:cubicBezTo>
                  <a:cubicBezTo>
                    <a:pt x="117000" y="1185000"/>
                    <a:pt x="117000" y="1218000"/>
                    <a:pt x="108000" y="1152000"/>
                  </a:cubicBezTo>
                  <a:cubicBezTo>
                    <a:pt x="99000" y="1086000"/>
                    <a:pt x="84000" y="882000"/>
                    <a:pt x="72000" y="810000"/>
                  </a:cubicBezTo>
                  <a:cubicBezTo>
                    <a:pt x="60000" y="738000"/>
                    <a:pt x="39000" y="771000"/>
                    <a:pt x="36000" y="720000"/>
                  </a:cubicBezTo>
                  <a:cubicBezTo>
                    <a:pt x="33000" y="669000"/>
                    <a:pt x="42000" y="564000"/>
                    <a:pt x="54000" y="504000"/>
                  </a:cubicBezTo>
                  <a:cubicBezTo>
                    <a:pt x="66000" y="444000"/>
                    <a:pt x="93000" y="402000"/>
                    <a:pt x="108000" y="360000"/>
                  </a:cubicBezTo>
                  <a:cubicBezTo>
                    <a:pt x="123000" y="318000"/>
                    <a:pt x="144000" y="288000"/>
                    <a:pt x="144000" y="252000"/>
                  </a:cubicBezTo>
                  <a:cubicBezTo>
                    <a:pt x="144000" y="216000"/>
                    <a:pt x="129000" y="174000"/>
                    <a:pt x="108000" y="144000"/>
                  </a:cubicBezTo>
                  <a:cubicBezTo>
                    <a:pt x="87000" y="114000"/>
                    <a:pt x="36000" y="96000"/>
                    <a:pt x="18000" y="72000"/>
                  </a:cubicBezTo>
                  <a:cubicBezTo>
                    <a:pt x="0" y="48000"/>
                    <a:pt x="0" y="24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3" name="Freeform 1702"/>
            <p:cNvSpPr>
              <a:spLocks/>
            </p:cNvSpPr>
            <p:nvPr/>
          </p:nvSpPr>
          <p:spPr bwMode="auto">
            <a:xfrm>
              <a:off x="5086281" y="3320257"/>
              <a:ext cx="266350" cy="435964"/>
            </a:xfrm>
            <a:custGeom>
              <a:avLst/>
              <a:gdLst>
                <a:gd name="T0" fmla="*/ 159023 w 303000"/>
                <a:gd name="T1" fmla="*/ 0 h 504000"/>
                <a:gd name="T2" fmla="*/ 121235 w 303000"/>
                <a:gd name="T3" fmla="*/ 17007 h 504000"/>
                <a:gd name="T4" fmla="*/ 92895 w 303000"/>
                <a:gd name="T5" fmla="*/ 34014 h 504000"/>
                <a:gd name="T6" fmla="*/ 64554 w 303000"/>
                <a:gd name="T7" fmla="*/ 68027 h 504000"/>
                <a:gd name="T8" fmla="*/ 36212 w 303000"/>
                <a:gd name="T9" fmla="*/ 110543 h 504000"/>
                <a:gd name="T10" fmla="*/ 17320 w 303000"/>
                <a:gd name="T11" fmla="*/ 161563 h 504000"/>
                <a:gd name="T12" fmla="*/ 7873 w 303000"/>
                <a:gd name="T13" fmla="*/ 195577 h 504000"/>
                <a:gd name="T14" fmla="*/ 64554 w 303000"/>
                <a:gd name="T15" fmla="*/ 238093 h 504000"/>
                <a:gd name="T16" fmla="*/ 0 60000 65536"/>
                <a:gd name="T17" fmla="*/ 0 60000 65536"/>
                <a:gd name="T18" fmla="*/ 0 60000 65536"/>
                <a:gd name="T19" fmla="*/ 0 60000 65536"/>
                <a:gd name="T20" fmla="*/ 0 60000 65536"/>
                <a:gd name="T21" fmla="*/ 0 60000 65536"/>
                <a:gd name="T22" fmla="*/ 0 60000 65536"/>
                <a:gd name="T23" fmla="*/ 0 60000 65536"/>
                <a:gd name="T24" fmla="*/ 0 w 303000"/>
                <a:gd name="T25" fmla="*/ 0 h 504000"/>
                <a:gd name="T26" fmla="*/ 303000 w 303000"/>
                <a:gd name="T27" fmla="*/ 504000 h 50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000" h="504000">
                  <a:moveTo>
                    <a:pt x="303000" y="0"/>
                  </a:moveTo>
                  <a:cubicBezTo>
                    <a:pt x="277500" y="12000"/>
                    <a:pt x="252000" y="24000"/>
                    <a:pt x="231000" y="36000"/>
                  </a:cubicBezTo>
                  <a:cubicBezTo>
                    <a:pt x="210000" y="48000"/>
                    <a:pt x="195000" y="54000"/>
                    <a:pt x="177000" y="72000"/>
                  </a:cubicBezTo>
                  <a:cubicBezTo>
                    <a:pt x="159000" y="90000"/>
                    <a:pt x="141000" y="117000"/>
                    <a:pt x="123000" y="144000"/>
                  </a:cubicBezTo>
                  <a:cubicBezTo>
                    <a:pt x="105000" y="171000"/>
                    <a:pt x="84000" y="201000"/>
                    <a:pt x="69000" y="234000"/>
                  </a:cubicBezTo>
                  <a:cubicBezTo>
                    <a:pt x="54000" y="267000"/>
                    <a:pt x="42000" y="312000"/>
                    <a:pt x="33000" y="342000"/>
                  </a:cubicBezTo>
                  <a:cubicBezTo>
                    <a:pt x="24000" y="372000"/>
                    <a:pt x="0" y="387000"/>
                    <a:pt x="15000" y="414000"/>
                  </a:cubicBezTo>
                  <a:cubicBezTo>
                    <a:pt x="30000" y="441000"/>
                    <a:pt x="76500" y="472500"/>
                    <a:pt x="12300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4" name="Freeform 1703"/>
            <p:cNvSpPr>
              <a:spLocks/>
            </p:cNvSpPr>
            <p:nvPr/>
          </p:nvSpPr>
          <p:spPr bwMode="auto">
            <a:xfrm>
              <a:off x="4862125" y="3693941"/>
              <a:ext cx="237341" cy="249122"/>
            </a:xfrm>
            <a:custGeom>
              <a:avLst/>
              <a:gdLst>
                <a:gd name="T0" fmla="*/ 141702 w 270000"/>
                <a:gd name="T1" fmla="*/ 0 h 288000"/>
                <a:gd name="T2" fmla="*/ 0 w 270000"/>
                <a:gd name="T3" fmla="*/ 136052 h 288000"/>
                <a:gd name="T4" fmla="*/ 0 60000 65536"/>
                <a:gd name="T5" fmla="*/ 0 60000 65536"/>
                <a:gd name="T6" fmla="*/ 0 w 270000"/>
                <a:gd name="T7" fmla="*/ 0 h 288000"/>
                <a:gd name="T8" fmla="*/ 270000 w 270000"/>
                <a:gd name="T9" fmla="*/ 288000 h 288000"/>
              </a:gdLst>
              <a:ahLst/>
              <a:cxnLst>
                <a:cxn ang="T4">
                  <a:pos x="T0" y="T1"/>
                </a:cxn>
                <a:cxn ang="T5">
                  <a:pos x="T2" y="T3"/>
                </a:cxn>
              </a:cxnLst>
              <a:rect l="T6" t="T7" r="T8" b="T9"/>
              <a:pathLst>
                <a:path w="270000" h="288000">
                  <a:moveTo>
                    <a:pt x="270000" y="0"/>
                  </a:moveTo>
                  <a:cubicBezTo>
                    <a:pt x="270000" y="0"/>
                    <a:pt x="135000" y="144000"/>
                    <a:pt x="0" y="288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5" name="Freeform 1704"/>
            <p:cNvSpPr>
              <a:spLocks/>
            </p:cNvSpPr>
            <p:nvPr/>
          </p:nvSpPr>
          <p:spPr bwMode="auto">
            <a:xfrm>
              <a:off x="4498203" y="3569379"/>
              <a:ext cx="385019" cy="397040"/>
            </a:xfrm>
            <a:custGeom>
              <a:avLst/>
              <a:gdLst>
                <a:gd name="T0" fmla="*/ 226722 w 438000"/>
                <a:gd name="T1" fmla="*/ 195579 h 459000"/>
                <a:gd name="T2" fmla="*/ 207828 w 438000"/>
                <a:gd name="T3" fmla="*/ 204083 h 459000"/>
                <a:gd name="T4" fmla="*/ 94467 w 438000"/>
                <a:gd name="T5" fmla="*/ 119048 h 459000"/>
                <a:gd name="T6" fmla="*/ 94467 w 438000"/>
                <a:gd name="T7" fmla="*/ 51021 h 459000"/>
                <a:gd name="T8" fmla="*/ 0 w 438000"/>
                <a:gd name="T9" fmla="*/ 0 h 459000"/>
                <a:gd name="T10" fmla="*/ 0 60000 65536"/>
                <a:gd name="T11" fmla="*/ 0 60000 65536"/>
                <a:gd name="T12" fmla="*/ 0 60000 65536"/>
                <a:gd name="T13" fmla="*/ 0 60000 65536"/>
                <a:gd name="T14" fmla="*/ 0 60000 65536"/>
                <a:gd name="T15" fmla="*/ 0 w 438000"/>
                <a:gd name="T16" fmla="*/ 0 h 459000"/>
                <a:gd name="T17" fmla="*/ 438000 w 438000"/>
                <a:gd name="T18" fmla="*/ 459000 h 459000"/>
              </a:gdLst>
              <a:ahLst/>
              <a:cxnLst>
                <a:cxn ang="T10">
                  <a:pos x="T0" y="T1"/>
                </a:cxn>
                <a:cxn ang="T11">
                  <a:pos x="T2" y="T3"/>
                </a:cxn>
                <a:cxn ang="T12">
                  <a:pos x="T4" y="T5"/>
                </a:cxn>
                <a:cxn ang="T13">
                  <a:pos x="T6" y="T7"/>
                </a:cxn>
                <a:cxn ang="T14">
                  <a:pos x="T8" y="T9"/>
                </a:cxn>
              </a:cxnLst>
              <a:rect l="T15" t="T16" r="T17" b="T18"/>
              <a:pathLst>
                <a:path w="438000" h="459000">
                  <a:moveTo>
                    <a:pt x="432000" y="414000"/>
                  </a:moveTo>
                  <a:cubicBezTo>
                    <a:pt x="435000" y="436500"/>
                    <a:pt x="438000" y="459000"/>
                    <a:pt x="396000" y="432000"/>
                  </a:cubicBezTo>
                  <a:cubicBezTo>
                    <a:pt x="354000" y="405000"/>
                    <a:pt x="216000" y="306000"/>
                    <a:pt x="180000" y="252000"/>
                  </a:cubicBezTo>
                  <a:cubicBezTo>
                    <a:pt x="144000" y="198000"/>
                    <a:pt x="210000" y="150000"/>
                    <a:pt x="180000" y="108000"/>
                  </a:cubicBezTo>
                  <a:cubicBezTo>
                    <a:pt x="150000" y="66000"/>
                    <a:pt x="75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6" name="Freeform 1705"/>
            <p:cNvSpPr>
              <a:spLocks/>
            </p:cNvSpPr>
            <p:nvPr/>
          </p:nvSpPr>
          <p:spPr bwMode="auto">
            <a:xfrm>
              <a:off x="4673176" y="3530908"/>
              <a:ext cx="205695" cy="155702"/>
            </a:xfrm>
            <a:custGeom>
              <a:avLst/>
              <a:gdLst>
                <a:gd name="T0" fmla="*/ 0 w 234000"/>
                <a:gd name="T1" fmla="*/ 85034 h 180000"/>
                <a:gd name="T2" fmla="*/ 18892 w 234000"/>
                <a:gd name="T3" fmla="*/ 68027 h 180000"/>
                <a:gd name="T4" fmla="*/ 66127 w 234000"/>
                <a:gd name="T5" fmla="*/ 68027 h 180000"/>
                <a:gd name="T6" fmla="*/ 103914 w 234000"/>
                <a:gd name="T7" fmla="*/ 34014 h 180000"/>
                <a:gd name="T8" fmla="*/ 122807 w 234000"/>
                <a:gd name="T9" fmla="*/ 0 h 180000"/>
                <a:gd name="T10" fmla="*/ 0 60000 65536"/>
                <a:gd name="T11" fmla="*/ 0 60000 65536"/>
                <a:gd name="T12" fmla="*/ 0 60000 65536"/>
                <a:gd name="T13" fmla="*/ 0 60000 65536"/>
                <a:gd name="T14" fmla="*/ 0 60000 65536"/>
                <a:gd name="T15" fmla="*/ 0 w 234000"/>
                <a:gd name="T16" fmla="*/ 0 h 180000"/>
                <a:gd name="T17" fmla="*/ 234000 w 234000"/>
                <a:gd name="T18" fmla="*/ 180000 h 180000"/>
              </a:gdLst>
              <a:ahLst/>
              <a:cxnLst>
                <a:cxn ang="T10">
                  <a:pos x="T0" y="T1"/>
                </a:cxn>
                <a:cxn ang="T11">
                  <a:pos x="T2" y="T3"/>
                </a:cxn>
                <a:cxn ang="T12">
                  <a:pos x="T4" y="T5"/>
                </a:cxn>
                <a:cxn ang="T13">
                  <a:pos x="T6" y="T7"/>
                </a:cxn>
                <a:cxn ang="T14">
                  <a:pos x="T8" y="T9"/>
                </a:cxn>
              </a:cxnLst>
              <a:rect l="T15" t="T16" r="T17" b="T18"/>
              <a:pathLst>
                <a:path w="234000" h="180000">
                  <a:moveTo>
                    <a:pt x="0" y="180000"/>
                  </a:moveTo>
                  <a:cubicBezTo>
                    <a:pt x="7500" y="165000"/>
                    <a:pt x="15000" y="150000"/>
                    <a:pt x="36000" y="144000"/>
                  </a:cubicBezTo>
                  <a:cubicBezTo>
                    <a:pt x="57000" y="138000"/>
                    <a:pt x="99000" y="156000"/>
                    <a:pt x="126000" y="144000"/>
                  </a:cubicBezTo>
                  <a:cubicBezTo>
                    <a:pt x="153000" y="132000"/>
                    <a:pt x="180000" y="96000"/>
                    <a:pt x="198000" y="72000"/>
                  </a:cubicBezTo>
                  <a:cubicBezTo>
                    <a:pt x="216000" y="48000"/>
                    <a:pt x="225000" y="24000"/>
                    <a:pt x="23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7" name="Freeform 1706"/>
            <p:cNvSpPr>
              <a:spLocks/>
            </p:cNvSpPr>
            <p:nvPr/>
          </p:nvSpPr>
          <p:spPr bwMode="auto">
            <a:xfrm>
              <a:off x="3799365" y="3273547"/>
              <a:ext cx="179325" cy="1089910"/>
            </a:xfrm>
            <a:custGeom>
              <a:avLst/>
              <a:gdLst>
                <a:gd name="T0" fmla="*/ 39363 w 204000"/>
                <a:gd name="T1" fmla="*/ 595232 h 1260000"/>
                <a:gd name="T2" fmla="*/ 39363 w 204000"/>
                <a:gd name="T3" fmla="*/ 561219 h 1260000"/>
                <a:gd name="T4" fmla="*/ 20469 w 204000"/>
                <a:gd name="T5" fmla="*/ 467681 h 1260000"/>
                <a:gd name="T6" fmla="*/ 11021 w 204000"/>
                <a:gd name="T7" fmla="*/ 408159 h 1260000"/>
                <a:gd name="T8" fmla="*/ 1574 w 204000"/>
                <a:gd name="T9" fmla="*/ 365641 h 1260000"/>
                <a:gd name="T10" fmla="*/ 1574 w 204000"/>
                <a:gd name="T11" fmla="*/ 306119 h 1260000"/>
                <a:gd name="T12" fmla="*/ 11021 w 204000"/>
                <a:gd name="T13" fmla="*/ 255099 h 1260000"/>
                <a:gd name="T14" fmla="*/ 29916 w 204000"/>
                <a:gd name="T15" fmla="*/ 187074 h 1260000"/>
                <a:gd name="T16" fmla="*/ 77150 w 204000"/>
                <a:gd name="T17" fmla="*/ 110543 h 1260000"/>
                <a:gd name="T18" fmla="*/ 105491 w 204000"/>
                <a:gd name="T19" fmla="*/ 42516 h 1260000"/>
                <a:gd name="T20" fmla="*/ 67703 w 204000"/>
                <a:gd name="T21" fmla="*/ 0 h 126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000"/>
                <a:gd name="T34" fmla="*/ 0 h 1260000"/>
                <a:gd name="T35" fmla="*/ 204000 w 204000"/>
                <a:gd name="T36" fmla="*/ 1260000 h 126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000" h="1260000">
                  <a:moveTo>
                    <a:pt x="75000" y="1260000"/>
                  </a:moveTo>
                  <a:cubicBezTo>
                    <a:pt x="78000" y="1246500"/>
                    <a:pt x="81000" y="1233000"/>
                    <a:pt x="75000" y="1188000"/>
                  </a:cubicBezTo>
                  <a:cubicBezTo>
                    <a:pt x="69000" y="1143000"/>
                    <a:pt x="48000" y="1044000"/>
                    <a:pt x="39000" y="990000"/>
                  </a:cubicBezTo>
                  <a:cubicBezTo>
                    <a:pt x="30000" y="936000"/>
                    <a:pt x="27000" y="900000"/>
                    <a:pt x="21000" y="864000"/>
                  </a:cubicBezTo>
                  <a:cubicBezTo>
                    <a:pt x="15000" y="828000"/>
                    <a:pt x="6000" y="810000"/>
                    <a:pt x="3000" y="774000"/>
                  </a:cubicBezTo>
                  <a:cubicBezTo>
                    <a:pt x="0" y="738000"/>
                    <a:pt x="0" y="687000"/>
                    <a:pt x="3000" y="648000"/>
                  </a:cubicBezTo>
                  <a:cubicBezTo>
                    <a:pt x="6000" y="609000"/>
                    <a:pt x="12000" y="582000"/>
                    <a:pt x="21000" y="540000"/>
                  </a:cubicBezTo>
                  <a:cubicBezTo>
                    <a:pt x="30000" y="498000"/>
                    <a:pt x="36000" y="447000"/>
                    <a:pt x="57000" y="396000"/>
                  </a:cubicBezTo>
                  <a:cubicBezTo>
                    <a:pt x="78000" y="345000"/>
                    <a:pt x="123000" y="285000"/>
                    <a:pt x="147000" y="234000"/>
                  </a:cubicBezTo>
                  <a:cubicBezTo>
                    <a:pt x="171000" y="183000"/>
                    <a:pt x="204000" y="129000"/>
                    <a:pt x="201000" y="90000"/>
                  </a:cubicBezTo>
                  <a:cubicBezTo>
                    <a:pt x="198000" y="51000"/>
                    <a:pt x="163500" y="25500"/>
                    <a:pt x="129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8" name="Freeform 1707"/>
            <p:cNvSpPr>
              <a:spLocks/>
            </p:cNvSpPr>
            <p:nvPr/>
          </p:nvSpPr>
          <p:spPr bwMode="auto">
            <a:xfrm>
              <a:off x="4661705" y="4254467"/>
              <a:ext cx="73838" cy="591665"/>
            </a:xfrm>
            <a:custGeom>
              <a:avLst/>
              <a:gdLst>
                <a:gd name="T0" fmla="*/ 6297 w 84000"/>
                <a:gd name="T1" fmla="*/ 0 h 684000"/>
                <a:gd name="T2" fmla="*/ 6297 w 84000"/>
                <a:gd name="T3" fmla="*/ 212582 h 684000"/>
                <a:gd name="T4" fmla="*/ 44081 w 84000"/>
                <a:gd name="T5" fmla="*/ 323125 h 684000"/>
                <a:gd name="T6" fmla="*/ 0 60000 65536"/>
                <a:gd name="T7" fmla="*/ 0 60000 65536"/>
                <a:gd name="T8" fmla="*/ 0 60000 65536"/>
                <a:gd name="T9" fmla="*/ 0 w 84000"/>
                <a:gd name="T10" fmla="*/ 0 h 684000"/>
                <a:gd name="T11" fmla="*/ 84000 w 84000"/>
                <a:gd name="T12" fmla="*/ 684000 h 684000"/>
              </a:gdLst>
              <a:ahLst/>
              <a:cxnLst>
                <a:cxn ang="T6">
                  <a:pos x="T0" y="T1"/>
                </a:cxn>
                <a:cxn ang="T7">
                  <a:pos x="T2" y="T3"/>
                </a:cxn>
                <a:cxn ang="T8">
                  <a:pos x="T4" y="T5"/>
                </a:cxn>
              </a:cxnLst>
              <a:rect l="T9" t="T10" r="T11" b="T12"/>
              <a:pathLst>
                <a:path w="84000" h="684000">
                  <a:moveTo>
                    <a:pt x="12000" y="0"/>
                  </a:moveTo>
                  <a:cubicBezTo>
                    <a:pt x="6000" y="168000"/>
                    <a:pt x="0" y="336000"/>
                    <a:pt x="12000" y="450000"/>
                  </a:cubicBezTo>
                  <a:cubicBezTo>
                    <a:pt x="24000" y="564000"/>
                    <a:pt x="54000" y="624000"/>
                    <a:pt x="84000" y="68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19" name="Freeform 1708"/>
            <p:cNvSpPr>
              <a:spLocks/>
            </p:cNvSpPr>
            <p:nvPr/>
          </p:nvSpPr>
          <p:spPr bwMode="auto">
            <a:xfrm>
              <a:off x="4846303" y="4145476"/>
              <a:ext cx="569618" cy="1681577"/>
            </a:xfrm>
            <a:custGeom>
              <a:avLst/>
              <a:gdLst>
                <a:gd name="T0" fmla="*/ 0 w 648000"/>
                <a:gd name="T1" fmla="*/ 0 h 1944000"/>
                <a:gd name="T2" fmla="*/ 56680 w 648000"/>
                <a:gd name="T3" fmla="*/ 68027 h 1944000"/>
                <a:gd name="T4" fmla="*/ 85021 w 648000"/>
                <a:gd name="T5" fmla="*/ 119047 h 1944000"/>
                <a:gd name="T6" fmla="*/ 132255 w 648000"/>
                <a:gd name="T7" fmla="*/ 195578 h 1944000"/>
                <a:gd name="T8" fmla="*/ 141701 w 648000"/>
                <a:gd name="T9" fmla="*/ 212584 h 1944000"/>
                <a:gd name="T10" fmla="*/ 122808 w 648000"/>
                <a:gd name="T11" fmla="*/ 238094 h 1944000"/>
                <a:gd name="T12" fmla="*/ 94468 w 648000"/>
                <a:gd name="T13" fmla="*/ 280611 h 1944000"/>
                <a:gd name="T14" fmla="*/ 75575 w 648000"/>
                <a:gd name="T15" fmla="*/ 306121 h 1944000"/>
                <a:gd name="T16" fmla="*/ 85021 w 648000"/>
                <a:gd name="T17" fmla="*/ 442174 h 1944000"/>
                <a:gd name="T18" fmla="*/ 85021 w 648000"/>
                <a:gd name="T19" fmla="*/ 518704 h 1944000"/>
                <a:gd name="T20" fmla="*/ 122808 w 648000"/>
                <a:gd name="T21" fmla="*/ 595234 h 1944000"/>
                <a:gd name="T22" fmla="*/ 160595 w 648000"/>
                <a:gd name="T23" fmla="*/ 663261 h 1944000"/>
                <a:gd name="T24" fmla="*/ 207830 w 648000"/>
                <a:gd name="T25" fmla="*/ 705778 h 1944000"/>
                <a:gd name="T26" fmla="*/ 236170 w 648000"/>
                <a:gd name="T27" fmla="*/ 756798 h 1944000"/>
                <a:gd name="T28" fmla="*/ 292850 w 648000"/>
                <a:gd name="T29" fmla="*/ 841832 h 1944000"/>
                <a:gd name="T30" fmla="*/ 340084 w 648000"/>
                <a:gd name="T31" fmla="*/ 918362 h 1944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000"/>
                <a:gd name="T49" fmla="*/ 0 h 1944000"/>
                <a:gd name="T50" fmla="*/ 648000 w 648000"/>
                <a:gd name="T51" fmla="*/ 1944000 h 1944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000" h="1944000">
                  <a:moveTo>
                    <a:pt x="0" y="0"/>
                  </a:moveTo>
                  <a:cubicBezTo>
                    <a:pt x="40500" y="51000"/>
                    <a:pt x="81000" y="102000"/>
                    <a:pt x="108000" y="144000"/>
                  </a:cubicBezTo>
                  <a:cubicBezTo>
                    <a:pt x="135000" y="186000"/>
                    <a:pt x="138000" y="207000"/>
                    <a:pt x="162000" y="252000"/>
                  </a:cubicBezTo>
                  <a:cubicBezTo>
                    <a:pt x="186000" y="297000"/>
                    <a:pt x="234000" y="381000"/>
                    <a:pt x="252000" y="414000"/>
                  </a:cubicBezTo>
                  <a:cubicBezTo>
                    <a:pt x="270000" y="447000"/>
                    <a:pt x="273000" y="435000"/>
                    <a:pt x="270000" y="450000"/>
                  </a:cubicBezTo>
                  <a:cubicBezTo>
                    <a:pt x="267000" y="465000"/>
                    <a:pt x="249000" y="480000"/>
                    <a:pt x="234000" y="504000"/>
                  </a:cubicBezTo>
                  <a:cubicBezTo>
                    <a:pt x="219000" y="528000"/>
                    <a:pt x="195000" y="570000"/>
                    <a:pt x="180000" y="594000"/>
                  </a:cubicBezTo>
                  <a:cubicBezTo>
                    <a:pt x="165000" y="618000"/>
                    <a:pt x="147000" y="591000"/>
                    <a:pt x="144000" y="648000"/>
                  </a:cubicBezTo>
                  <a:cubicBezTo>
                    <a:pt x="141000" y="705000"/>
                    <a:pt x="159000" y="861000"/>
                    <a:pt x="162000" y="936000"/>
                  </a:cubicBezTo>
                  <a:cubicBezTo>
                    <a:pt x="165000" y="1011000"/>
                    <a:pt x="150000" y="1044000"/>
                    <a:pt x="162000" y="1098000"/>
                  </a:cubicBezTo>
                  <a:cubicBezTo>
                    <a:pt x="174000" y="1152000"/>
                    <a:pt x="210000" y="1209000"/>
                    <a:pt x="234000" y="1260000"/>
                  </a:cubicBezTo>
                  <a:cubicBezTo>
                    <a:pt x="258000" y="1311000"/>
                    <a:pt x="279000" y="1365000"/>
                    <a:pt x="306000" y="1404000"/>
                  </a:cubicBezTo>
                  <a:cubicBezTo>
                    <a:pt x="333000" y="1443000"/>
                    <a:pt x="372000" y="1461000"/>
                    <a:pt x="396000" y="1494000"/>
                  </a:cubicBezTo>
                  <a:cubicBezTo>
                    <a:pt x="420000" y="1527000"/>
                    <a:pt x="423000" y="1554000"/>
                    <a:pt x="450000" y="1602000"/>
                  </a:cubicBezTo>
                  <a:cubicBezTo>
                    <a:pt x="477000" y="1650000"/>
                    <a:pt x="525000" y="1725000"/>
                    <a:pt x="558000" y="1782000"/>
                  </a:cubicBezTo>
                  <a:cubicBezTo>
                    <a:pt x="591000" y="1839000"/>
                    <a:pt x="633000" y="1920000"/>
                    <a:pt x="648000" y="194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20" name="Freeform 1709"/>
            <p:cNvSpPr>
              <a:spLocks/>
            </p:cNvSpPr>
            <p:nvPr/>
          </p:nvSpPr>
          <p:spPr bwMode="auto">
            <a:xfrm>
              <a:off x="5368453" y="5827052"/>
              <a:ext cx="229430" cy="887500"/>
            </a:xfrm>
            <a:custGeom>
              <a:avLst/>
              <a:gdLst>
                <a:gd name="T0" fmla="*/ 19675 w 267000"/>
                <a:gd name="T1" fmla="*/ 0 h 1026000"/>
                <a:gd name="T2" fmla="*/ 2811 w 267000"/>
                <a:gd name="T3" fmla="*/ 76530 h 1026000"/>
                <a:gd name="T4" fmla="*/ 2811 w 267000"/>
                <a:gd name="T5" fmla="*/ 93538 h 1026000"/>
                <a:gd name="T6" fmla="*/ 11243 w 267000"/>
                <a:gd name="T7" fmla="*/ 144557 h 1026000"/>
                <a:gd name="T8" fmla="*/ 44972 w 267000"/>
                <a:gd name="T9" fmla="*/ 280612 h 1026000"/>
                <a:gd name="T10" fmla="*/ 112428 w 267000"/>
                <a:gd name="T11" fmla="*/ 408163 h 1026000"/>
                <a:gd name="T12" fmla="*/ 120860 w 267000"/>
                <a:gd name="T13" fmla="*/ 484694 h 1026000"/>
                <a:gd name="T14" fmla="*/ 0 60000 65536"/>
                <a:gd name="T15" fmla="*/ 0 60000 65536"/>
                <a:gd name="T16" fmla="*/ 0 60000 65536"/>
                <a:gd name="T17" fmla="*/ 0 60000 65536"/>
                <a:gd name="T18" fmla="*/ 0 60000 65536"/>
                <a:gd name="T19" fmla="*/ 0 60000 65536"/>
                <a:gd name="T20" fmla="*/ 0 60000 65536"/>
                <a:gd name="T21" fmla="*/ 0 w 267000"/>
                <a:gd name="T22" fmla="*/ 0 h 1026000"/>
                <a:gd name="T23" fmla="*/ 267000 w 267000"/>
                <a:gd name="T24" fmla="*/ 1026000 h 102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000" h="1026000">
                  <a:moveTo>
                    <a:pt x="42000" y="0"/>
                  </a:moveTo>
                  <a:cubicBezTo>
                    <a:pt x="27000" y="64500"/>
                    <a:pt x="12000" y="129000"/>
                    <a:pt x="6000" y="162000"/>
                  </a:cubicBezTo>
                  <a:cubicBezTo>
                    <a:pt x="0" y="195000"/>
                    <a:pt x="3000" y="174000"/>
                    <a:pt x="6000" y="198000"/>
                  </a:cubicBezTo>
                  <a:cubicBezTo>
                    <a:pt x="9000" y="222000"/>
                    <a:pt x="9000" y="240000"/>
                    <a:pt x="24000" y="306000"/>
                  </a:cubicBezTo>
                  <a:cubicBezTo>
                    <a:pt x="39000" y="372000"/>
                    <a:pt x="60000" y="501000"/>
                    <a:pt x="96000" y="594000"/>
                  </a:cubicBezTo>
                  <a:cubicBezTo>
                    <a:pt x="132000" y="687000"/>
                    <a:pt x="213000" y="792000"/>
                    <a:pt x="240000" y="864000"/>
                  </a:cubicBezTo>
                  <a:cubicBezTo>
                    <a:pt x="267000" y="936000"/>
                    <a:pt x="262500" y="981000"/>
                    <a:pt x="258000" y="1026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21" name="Freeform 1710"/>
            <p:cNvSpPr>
              <a:spLocks/>
            </p:cNvSpPr>
            <p:nvPr/>
          </p:nvSpPr>
          <p:spPr bwMode="auto">
            <a:xfrm>
              <a:off x="5415921" y="5858193"/>
              <a:ext cx="189872" cy="124561"/>
            </a:xfrm>
            <a:custGeom>
              <a:avLst/>
              <a:gdLst>
                <a:gd name="T0" fmla="*/ 0 w 216000"/>
                <a:gd name="T1" fmla="*/ 0 h 144000"/>
                <a:gd name="T2" fmla="*/ 18892 w 216000"/>
                <a:gd name="T3" fmla="*/ 17007 h 144000"/>
                <a:gd name="T4" fmla="*/ 66126 w 216000"/>
                <a:gd name="T5" fmla="*/ 51019 h 144000"/>
                <a:gd name="T6" fmla="*/ 113359 w 216000"/>
                <a:gd name="T7" fmla="*/ 68027 h 144000"/>
                <a:gd name="T8" fmla="*/ 0 60000 65536"/>
                <a:gd name="T9" fmla="*/ 0 60000 65536"/>
                <a:gd name="T10" fmla="*/ 0 60000 65536"/>
                <a:gd name="T11" fmla="*/ 0 60000 65536"/>
                <a:gd name="T12" fmla="*/ 0 w 216000"/>
                <a:gd name="T13" fmla="*/ 0 h 144000"/>
                <a:gd name="T14" fmla="*/ 216000 w 216000"/>
                <a:gd name="T15" fmla="*/ 144000 h 144000"/>
              </a:gdLst>
              <a:ahLst/>
              <a:cxnLst>
                <a:cxn ang="T8">
                  <a:pos x="T0" y="T1"/>
                </a:cxn>
                <a:cxn ang="T9">
                  <a:pos x="T2" y="T3"/>
                </a:cxn>
                <a:cxn ang="T10">
                  <a:pos x="T4" y="T5"/>
                </a:cxn>
                <a:cxn ang="T11">
                  <a:pos x="T6" y="T7"/>
                </a:cxn>
              </a:cxnLst>
              <a:rect l="T12" t="T13" r="T14" b="T15"/>
              <a:pathLst>
                <a:path w="216000" h="144000">
                  <a:moveTo>
                    <a:pt x="0" y="0"/>
                  </a:moveTo>
                  <a:cubicBezTo>
                    <a:pt x="7500" y="9000"/>
                    <a:pt x="15000" y="18000"/>
                    <a:pt x="36000" y="36000"/>
                  </a:cubicBezTo>
                  <a:cubicBezTo>
                    <a:pt x="57000" y="54000"/>
                    <a:pt x="96000" y="90000"/>
                    <a:pt x="126000" y="108000"/>
                  </a:cubicBezTo>
                  <a:cubicBezTo>
                    <a:pt x="156000" y="126000"/>
                    <a:pt x="186000" y="135000"/>
                    <a:pt x="216000" y="14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22" name="Freeform 1711"/>
            <p:cNvSpPr>
              <a:spLocks/>
            </p:cNvSpPr>
            <p:nvPr/>
          </p:nvSpPr>
          <p:spPr bwMode="auto">
            <a:xfrm>
              <a:off x="4872674" y="1685390"/>
              <a:ext cx="131856" cy="802938"/>
            </a:xfrm>
            <a:custGeom>
              <a:avLst/>
              <a:gdLst>
                <a:gd name="T0" fmla="*/ 22043 w 150000"/>
                <a:gd name="T1" fmla="*/ 537960 h 882000"/>
                <a:gd name="T2" fmla="*/ 3149 w 150000"/>
                <a:gd name="T3" fmla="*/ 461109 h 882000"/>
                <a:gd name="T4" fmla="*/ 3149 w 150000"/>
                <a:gd name="T5" fmla="*/ 373279 h 882000"/>
                <a:gd name="T6" fmla="*/ 3149 w 150000"/>
                <a:gd name="T7" fmla="*/ 285449 h 882000"/>
                <a:gd name="T8" fmla="*/ 22043 w 150000"/>
                <a:gd name="T9" fmla="*/ 219575 h 882000"/>
                <a:gd name="T10" fmla="*/ 22043 w 150000"/>
                <a:gd name="T11" fmla="*/ 153703 h 882000"/>
                <a:gd name="T12" fmla="*/ 78723 w 150000"/>
                <a:gd name="T13" fmla="*/ 0 h 882000"/>
                <a:gd name="T14" fmla="*/ 0 60000 65536"/>
                <a:gd name="T15" fmla="*/ 0 60000 65536"/>
                <a:gd name="T16" fmla="*/ 0 60000 65536"/>
                <a:gd name="T17" fmla="*/ 0 60000 65536"/>
                <a:gd name="T18" fmla="*/ 0 60000 65536"/>
                <a:gd name="T19" fmla="*/ 0 60000 65536"/>
                <a:gd name="T20" fmla="*/ 0 60000 65536"/>
                <a:gd name="T21" fmla="*/ 0 w 150000"/>
                <a:gd name="T22" fmla="*/ 0 h 882000"/>
                <a:gd name="T23" fmla="*/ 150000 w 150000"/>
                <a:gd name="T24" fmla="*/ 882000 h 88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00" h="882000">
                  <a:moveTo>
                    <a:pt x="42000" y="882000"/>
                  </a:moveTo>
                  <a:cubicBezTo>
                    <a:pt x="27000" y="841500"/>
                    <a:pt x="12000" y="801000"/>
                    <a:pt x="6000" y="756000"/>
                  </a:cubicBezTo>
                  <a:cubicBezTo>
                    <a:pt x="0" y="711000"/>
                    <a:pt x="6000" y="660000"/>
                    <a:pt x="6000" y="612000"/>
                  </a:cubicBezTo>
                  <a:cubicBezTo>
                    <a:pt x="6000" y="564000"/>
                    <a:pt x="0" y="510000"/>
                    <a:pt x="6000" y="468000"/>
                  </a:cubicBezTo>
                  <a:cubicBezTo>
                    <a:pt x="12000" y="426000"/>
                    <a:pt x="36000" y="396000"/>
                    <a:pt x="42000" y="360000"/>
                  </a:cubicBezTo>
                  <a:cubicBezTo>
                    <a:pt x="48000" y="324000"/>
                    <a:pt x="24000" y="312000"/>
                    <a:pt x="42000" y="252000"/>
                  </a:cubicBezTo>
                  <a:cubicBezTo>
                    <a:pt x="60000" y="192000"/>
                    <a:pt x="105000" y="96000"/>
                    <a:pt x="15000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23" name="Freeform 1712"/>
            <p:cNvSpPr>
              <a:spLocks/>
            </p:cNvSpPr>
            <p:nvPr/>
          </p:nvSpPr>
          <p:spPr bwMode="auto">
            <a:xfrm>
              <a:off x="6112121" y="2183636"/>
              <a:ext cx="917719" cy="1012060"/>
            </a:xfrm>
            <a:custGeom>
              <a:avLst/>
              <a:gdLst>
                <a:gd name="T0" fmla="*/ 425109 w 1044000"/>
                <a:gd name="T1" fmla="*/ 8503 h 1170000"/>
                <a:gd name="T2" fmla="*/ 396768 w 1044000"/>
                <a:gd name="T3" fmla="*/ 25510 h 1170000"/>
                <a:gd name="T4" fmla="*/ 340087 w 1044000"/>
                <a:gd name="T5" fmla="*/ 59523 h 1170000"/>
                <a:gd name="T6" fmla="*/ 340087 w 1044000"/>
                <a:gd name="T7" fmla="*/ 85033 h 1170000"/>
                <a:gd name="T8" fmla="*/ 396768 w 1044000"/>
                <a:gd name="T9" fmla="*/ 127550 h 1170000"/>
                <a:gd name="T10" fmla="*/ 406214 w 1044000"/>
                <a:gd name="T11" fmla="*/ 178570 h 1170000"/>
                <a:gd name="T12" fmla="*/ 434555 w 1044000"/>
                <a:gd name="T13" fmla="*/ 204080 h 1170000"/>
                <a:gd name="T14" fmla="*/ 481789 w 1044000"/>
                <a:gd name="T15" fmla="*/ 221087 h 1170000"/>
                <a:gd name="T16" fmla="*/ 500683 w 1044000"/>
                <a:gd name="T17" fmla="*/ 255100 h 1170000"/>
                <a:gd name="T18" fmla="*/ 472342 w 1044000"/>
                <a:gd name="T19" fmla="*/ 297617 h 1170000"/>
                <a:gd name="T20" fmla="*/ 406214 w 1044000"/>
                <a:gd name="T21" fmla="*/ 297617 h 1170000"/>
                <a:gd name="T22" fmla="*/ 340087 w 1044000"/>
                <a:gd name="T23" fmla="*/ 272107 h 1170000"/>
                <a:gd name="T24" fmla="*/ 302299 w 1044000"/>
                <a:gd name="T25" fmla="*/ 263604 h 1170000"/>
                <a:gd name="T26" fmla="*/ 292853 w 1044000"/>
                <a:gd name="T27" fmla="*/ 314623 h 1170000"/>
                <a:gd name="T28" fmla="*/ 292853 w 1044000"/>
                <a:gd name="T29" fmla="*/ 348636 h 1170000"/>
                <a:gd name="T30" fmla="*/ 245618 w 1044000"/>
                <a:gd name="T31" fmla="*/ 348636 h 1170000"/>
                <a:gd name="T32" fmla="*/ 226724 w 1044000"/>
                <a:gd name="T33" fmla="*/ 433670 h 1170000"/>
                <a:gd name="T34" fmla="*/ 198384 w 1044000"/>
                <a:gd name="T35" fmla="*/ 433670 h 1170000"/>
                <a:gd name="T36" fmla="*/ 170043 w 1044000"/>
                <a:gd name="T37" fmla="*/ 382649 h 1170000"/>
                <a:gd name="T38" fmla="*/ 75576 w 1044000"/>
                <a:gd name="T39" fmla="*/ 399656 h 1170000"/>
                <a:gd name="T40" fmla="*/ 37787 w 1044000"/>
                <a:gd name="T41" fmla="*/ 416663 h 1170000"/>
                <a:gd name="T42" fmla="*/ 0 w 1044000"/>
                <a:gd name="T43" fmla="*/ 476186 h 1170000"/>
                <a:gd name="T44" fmla="*/ 113363 w 1044000"/>
                <a:gd name="T45" fmla="*/ 493192 h 1170000"/>
                <a:gd name="T46" fmla="*/ 236170 w 1044000"/>
                <a:gd name="T47" fmla="*/ 510200 h 1170000"/>
                <a:gd name="T48" fmla="*/ 330639 w 1044000"/>
                <a:gd name="T49" fmla="*/ 552716 h 1170000"/>
                <a:gd name="T50" fmla="*/ 434555 w 1044000"/>
                <a:gd name="T51" fmla="*/ 535710 h 1170000"/>
                <a:gd name="T52" fmla="*/ 500683 w 1044000"/>
                <a:gd name="T53" fmla="*/ 416663 h 1170000"/>
                <a:gd name="T54" fmla="*/ 529024 w 1044000"/>
                <a:gd name="T55" fmla="*/ 357140 h 1170000"/>
                <a:gd name="T56" fmla="*/ 547916 w 1044000"/>
                <a:gd name="T57" fmla="*/ 246597 h 1170000"/>
                <a:gd name="T58" fmla="*/ 547916 w 1044000"/>
                <a:gd name="T59" fmla="*/ 102041 h 1170000"/>
                <a:gd name="T60" fmla="*/ 519576 w 1044000"/>
                <a:gd name="T61" fmla="*/ 68027 h 1170000"/>
                <a:gd name="T62" fmla="*/ 481789 w 1044000"/>
                <a:gd name="T63" fmla="*/ 42517 h 1170000"/>
                <a:gd name="T64" fmla="*/ 444001 w 1044000"/>
                <a:gd name="T65" fmla="*/ 0 h 1170000"/>
                <a:gd name="T66" fmla="*/ 425109 w 1044000"/>
                <a:gd name="T67" fmla="*/ 8503 h 117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000"/>
                <a:gd name="T103" fmla="*/ 0 h 1170000"/>
                <a:gd name="T104" fmla="*/ 1044000 w 1044000"/>
                <a:gd name="T105" fmla="*/ 1170000 h 117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000" h="1170000">
                  <a:moveTo>
                    <a:pt x="810000" y="18000"/>
                  </a:moveTo>
                  <a:lnTo>
                    <a:pt x="756000" y="54000"/>
                  </a:lnTo>
                  <a:lnTo>
                    <a:pt x="648000" y="126000"/>
                  </a:lnTo>
                  <a:lnTo>
                    <a:pt x="648000" y="180000"/>
                  </a:lnTo>
                  <a:lnTo>
                    <a:pt x="756000" y="270000"/>
                  </a:lnTo>
                  <a:lnTo>
                    <a:pt x="774000" y="378000"/>
                  </a:lnTo>
                  <a:lnTo>
                    <a:pt x="828000" y="432000"/>
                  </a:lnTo>
                  <a:lnTo>
                    <a:pt x="918000" y="468000"/>
                  </a:lnTo>
                  <a:lnTo>
                    <a:pt x="954000" y="540000"/>
                  </a:lnTo>
                  <a:lnTo>
                    <a:pt x="900000" y="630000"/>
                  </a:lnTo>
                  <a:lnTo>
                    <a:pt x="774000" y="630000"/>
                  </a:lnTo>
                  <a:lnTo>
                    <a:pt x="648000" y="576000"/>
                  </a:lnTo>
                  <a:lnTo>
                    <a:pt x="576000" y="558000"/>
                  </a:lnTo>
                  <a:lnTo>
                    <a:pt x="558000" y="666000"/>
                  </a:lnTo>
                  <a:lnTo>
                    <a:pt x="558000" y="738000"/>
                  </a:lnTo>
                  <a:lnTo>
                    <a:pt x="468000" y="738000"/>
                  </a:lnTo>
                  <a:lnTo>
                    <a:pt x="432000" y="918000"/>
                  </a:lnTo>
                  <a:lnTo>
                    <a:pt x="378000" y="918000"/>
                  </a:lnTo>
                  <a:lnTo>
                    <a:pt x="324000" y="810000"/>
                  </a:lnTo>
                  <a:lnTo>
                    <a:pt x="144000" y="846000"/>
                  </a:lnTo>
                  <a:lnTo>
                    <a:pt x="72000" y="882000"/>
                  </a:lnTo>
                  <a:lnTo>
                    <a:pt x="0" y="1008000"/>
                  </a:lnTo>
                  <a:lnTo>
                    <a:pt x="216000" y="1044000"/>
                  </a:lnTo>
                  <a:lnTo>
                    <a:pt x="450000" y="1080000"/>
                  </a:lnTo>
                  <a:lnTo>
                    <a:pt x="630000" y="1170000"/>
                  </a:lnTo>
                  <a:lnTo>
                    <a:pt x="828000" y="1134000"/>
                  </a:lnTo>
                  <a:lnTo>
                    <a:pt x="954000" y="882000"/>
                  </a:lnTo>
                  <a:lnTo>
                    <a:pt x="1008000" y="756000"/>
                  </a:lnTo>
                  <a:lnTo>
                    <a:pt x="1044000" y="522000"/>
                  </a:lnTo>
                  <a:lnTo>
                    <a:pt x="1044000" y="216000"/>
                  </a:lnTo>
                  <a:lnTo>
                    <a:pt x="990000" y="144000"/>
                  </a:lnTo>
                  <a:lnTo>
                    <a:pt x="918000" y="90000"/>
                  </a:lnTo>
                  <a:lnTo>
                    <a:pt x="846000" y="0"/>
                  </a:lnTo>
                  <a:lnTo>
                    <a:pt x="810000" y="18000"/>
                  </a:lnTo>
                  <a:close/>
                </a:path>
              </a:pathLst>
            </a:custGeom>
            <a:solidFill>
              <a:srgbClr val="CCCCCC"/>
            </a:solidFill>
            <a:ln w="9525">
              <a:solidFill>
                <a:srgbClr val="000000"/>
              </a:solidFill>
              <a:round/>
              <a:headEnd/>
              <a:tailEnd/>
            </a:ln>
          </p:spPr>
          <p:txBody>
            <a:bodyPr/>
            <a:lstStyle/>
            <a:p>
              <a:endParaRPr lang="sv-SE"/>
            </a:p>
          </p:txBody>
        </p:sp>
        <p:sp>
          <p:nvSpPr>
            <p:cNvPr id="3824" name="Freeform 1713"/>
            <p:cNvSpPr>
              <a:spLocks/>
            </p:cNvSpPr>
            <p:nvPr/>
          </p:nvSpPr>
          <p:spPr bwMode="auto">
            <a:xfrm>
              <a:off x="6476044" y="1794381"/>
              <a:ext cx="142404" cy="46711"/>
            </a:xfrm>
            <a:custGeom>
              <a:avLst/>
              <a:gdLst>
                <a:gd name="T0" fmla="*/ 0 w 162000"/>
                <a:gd name="T1" fmla="*/ 0 h 54000"/>
                <a:gd name="T2" fmla="*/ 85020 w 162000"/>
                <a:gd name="T3" fmla="*/ 25512 h 54000"/>
                <a:gd name="T4" fmla="*/ 0 60000 65536"/>
                <a:gd name="T5" fmla="*/ 0 60000 65536"/>
                <a:gd name="T6" fmla="*/ 0 w 162000"/>
                <a:gd name="T7" fmla="*/ 0 h 54000"/>
                <a:gd name="T8" fmla="*/ 162000 w 162000"/>
                <a:gd name="T9" fmla="*/ 54000 h 54000"/>
              </a:gdLst>
              <a:ahLst/>
              <a:cxnLst>
                <a:cxn ang="T4">
                  <a:pos x="T0" y="T1"/>
                </a:cxn>
                <a:cxn ang="T5">
                  <a:pos x="T2" y="T3"/>
                </a:cxn>
              </a:cxnLst>
              <a:rect l="T6" t="T7" r="T8" b="T9"/>
              <a:pathLst>
                <a:path w="162000" h="54000">
                  <a:moveTo>
                    <a:pt x="0" y="0"/>
                  </a:moveTo>
                  <a:cubicBezTo>
                    <a:pt x="67500" y="22500"/>
                    <a:pt x="135000" y="45000"/>
                    <a:pt x="162000" y="5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25" name="Freeform 1714"/>
            <p:cNvSpPr>
              <a:spLocks/>
            </p:cNvSpPr>
            <p:nvPr/>
          </p:nvSpPr>
          <p:spPr bwMode="auto">
            <a:xfrm>
              <a:off x="4324152" y="5204246"/>
              <a:ext cx="712023" cy="181653"/>
            </a:xfrm>
            <a:custGeom>
              <a:avLst/>
              <a:gdLst>
                <a:gd name="T0" fmla="*/ 425107 w 810000"/>
                <a:gd name="T1" fmla="*/ 0 h 210000"/>
                <a:gd name="T2" fmla="*/ 368426 w 810000"/>
                <a:gd name="T3" fmla="*/ 42519 h 210000"/>
                <a:gd name="T4" fmla="*/ 321192 w 810000"/>
                <a:gd name="T5" fmla="*/ 68029 h 210000"/>
                <a:gd name="T6" fmla="*/ 283405 w 810000"/>
                <a:gd name="T7" fmla="*/ 93539 h 210000"/>
                <a:gd name="T8" fmla="*/ 245617 w 810000"/>
                <a:gd name="T9" fmla="*/ 93539 h 210000"/>
                <a:gd name="T10" fmla="*/ 198383 w 810000"/>
                <a:gd name="T11" fmla="*/ 59525 h 210000"/>
                <a:gd name="T12" fmla="*/ 170043 w 810000"/>
                <a:gd name="T13" fmla="*/ 34014 h 210000"/>
                <a:gd name="T14" fmla="*/ 132255 w 810000"/>
                <a:gd name="T15" fmla="*/ 34014 h 210000"/>
                <a:gd name="T16" fmla="*/ 94468 w 810000"/>
                <a:gd name="T17" fmla="*/ 34014 h 210000"/>
                <a:gd name="T18" fmla="*/ 37787 w 810000"/>
                <a:gd name="T19" fmla="*/ 42519 h 210000"/>
                <a:gd name="T20" fmla="*/ 0 w 810000"/>
                <a:gd name="T21" fmla="*/ 42519 h 2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0000"/>
                <a:gd name="T34" fmla="*/ 0 h 210000"/>
                <a:gd name="T35" fmla="*/ 810000 w 810000"/>
                <a:gd name="T36" fmla="*/ 210000 h 2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0000" h="210000">
                  <a:moveTo>
                    <a:pt x="810000" y="0"/>
                  </a:moveTo>
                  <a:cubicBezTo>
                    <a:pt x="772500" y="33000"/>
                    <a:pt x="735000" y="66000"/>
                    <a:pt x="702000" y="90000"/>
                  </a:cubicBezTo>
                  <a:cubicBezTo>
                    <a:pt x="669000" y="114000"/>
                    <a:pt x="639000" y="126000"/>
                    <a:pt x="612000" y="144000"/>
                  </a:cubicBezTo>
                  <a:cubicBezTo>
                    <a:pt x="585000" y="162000"/>
                    <a:pt x="564000" y="189000"/>
                    <a:pt x="540000" y="198000"/>
                  </a:cubicBezTo>
                  <a:cubicBezTo>
                    <a:pt x="516000" y="207000"/>
                    <a:pt x="495000" y="210000"/>
                    <a:pt x="468000" y="198000"/>
                  </a:cubicBezTo>
                  <a:cubicBezTo>
                    <a:pt x="441000" y="186000"/>
                    <a:pt x="402000" y="147000"/>
                    <a:pt x="378000" y="126000"/>
                  </a:cubicBezTo>
                  <a:cubicBezTo>
                    <a:pt x="354000" y="105000"/>
                    <a:pt x="345000" y="81000"/>
                    <a:pt x="324000" y="72000"/>
                  </a:cubicBezTo>
                  <a:cubicBezTo>
                    <a:pt x="303000" y="63000"/>
                    <a:pt x="276000" y="72000"/>
                    <a:pt x="252000" y="72000"/>
                  </a:cubicBezTo>
                  <a:cubicBezTo>
                    <a:pt x="228000" y="72000"/>
                    <a:pt x="210000" y="69000"/>
                    <a:pt x="180000" y="72000"/>
                  </a:cubicBezTo>
                  <a:cubicBezTo>
                    <a:pt x="150000" y="75000"/>
                    <a:pt x="102000" y="87000"/>
                    <a:pt x="72000" y="90000"/>
                  </a:cubicBezTo>
                  <a:cubicBezTo>
                    <a:pt x="42000" y="93000"/>
                    <a:pt x="21000" y="91500"/>
                    <a:pt x="0" y="90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26" name="Freeform 1715"/>
            <p:cNvSpPr>
              <a:spLocks/>
            </p:cNvSpPr>
            <p:nvPr/>
          </p:nvSpPr>
          <p:spPr bwMode="auto">
            <a:xfrm>
              <a:off x="1365301" y="5951614"/>
              <a:ext cx="237341" cy="311403"/>
            </a:xfrm>
            <a:custGeom>
              <a:avLst/>
              <a:gdLst>
                <a:gd name="T0" fmla="*/ 28341 w 270000"/>
                <a:gd name="T1" fmla="*/ 8503 h 360000"/>
                <a:gd name="T2" fmla="*/ 47234 w 270000"/>
                <a:gd name="T3" fmla="*/ 0 h 360000"/>
                <a:gd name="T4" fmla="*/ 94468 w 270000"/>
                <a:gd name="T5" fmla="*/ 42516 h 360000"/>
                <a:gd name="T6" fmla="*/ 103915 w 270000"/>
                <a:gd name="T7" fmla="*/ 59523 h 360000"/>
                <a:gd name="T8" fmla="*/ 122809 w 270000"/>
                <a:gd name="T9" fmla="*/ 102041 h 360000"/>
                <a:gd name="T10" fmla="*/ 141702 w 270000"/>
                <a:gd name="T11" fmla="*/ 127550 h 360000"/>
                <a:gd name="T12" fmla="*/ 122809 w 270000"/>
                <a:gd name="T13" fmla="*/ 170067 h 360000"/>
                <a:gd name="T14" fmla="*/ 85022 w 270000"/>
                <a:gd name="T15" fmla="*/ 170067 h 360000"/>
                <a:gd name="T16" fmla="*/ 56681 w 270000"/>
                <a:gd name="T17" fmla="*/ 144556 h 360000"/>
                <a:gd name="T18" fmla="*/ 28341 w 270000"/>
                <a:gd name="T19" fmla="*/ 127550 h 360000"/>
                <a:gd name="T20" fmla="*/ 9447 w 270000"/>
                <a:gd name="T21" fmla="*/ 59523 h 360000"/>
                <a:gd name="T22" fmla="*/ 0 w 270000"/>
                <a:gd name="T23" fmla="*/ 34014 h 360000"/>
                <a:gd name="T24" fmla="*/ 0 w 270000"/>
                <a:gd name="T25" fmla="*/ 8503 h 360000"/>
                <a:gd name="T26" fmla="*/ 28341 w 270000"/>
                <a:gd name="T27" fmla="*/ 8503 h 36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000"/>
                <a:gd name="T43" fmla="*/ 0 h 360000"/>
                <a:gd name="T44" fmla="*/ 270000 w 270000"/>
                <a:gd name="T45" fmla="*/ 360000 h 36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000" h="360000">
                  <a:moveTo>
                    <a:pt x="54000" y="18000"/>
                  </a:moveTo>
                  <a:lnTo>
                    <a:pt x="90000" y="0"/>
                  </a:lnTo>
                  <a:lnTo>
                    <a:pt x="180000" y="90000"/>
                  </a:lnTo>
                  <a:lnTo>
                    <a:pt x="198000" y="126000"/>
                  </a:lnTo>
                  <a:lnTo>
                    <a:pt x="234000" y="216000"/>
                  </a:lnTo>
                  <a:lnTo>
                    <a:pt x="270000" y="270000"/>
                  </a:lnTo>
                  <a:lnTo>
                    <a:pt x="234000" y="360000"/>
                  </a:lnTo>
                  <a:lnTo>
                    <a:pt x="162000" y="360000"/>
                  </a:lnTo>
                  <a:lnTo>
                    <a:pt x="108000" y="306000"/>
                  </a:lnTo>
                  <a:lnTo>
                    <a:pt x="54000" y="270000"/>
                  </a:lnTo>
                  <a:lnTo>
                    <a:pt x="18000" y="126000"/>
                  </a:lnTo>
                  <a:lnTo>
                    <a:pt x="0" y="72000"/>
                  </a:lnTo>
                  <a:lnTo>
                    <a:pt x="0" y="18000"/>
                  </a:lnTo>
                  <a:lnTo>
                    <a:pt x="54000" y="18000"/>
                  </a:lnTo>
                  <a:close/>
                </a:path>
              </a:pathLst>
            </a:custGeom>
            <a:solidFill>
              <a:srgbClr val="0000FF"/>
            </a:solidFill>
            <a:ln w="9525">
              <a:solidFill>
                <a:srgbClr val="000000"/>
              </a:solidFill>
              <a:round/>
              <a:headEnd/>
              <a:tailEnd/>
            </a:ln>
          </p:spPr>
          <p:txBody>
            <a:bodyPr/>
            <a:lstStyle/>
            <a:p>
              <a:endParaRPr lang="sv-SE"/>
            </a:p>
          </p:txBody>
        </p:sp>
        <p:sp>
          <p:nvSpPr>
            <p:cNvPr id="3827" name="Freeform 1716"/>
            <p:cNvSpPr>
              <a:spLocks/>
            </p:cNvSpPr>
            <p:nvPr/>
          </p:nvSpPr>
          <p:spPr bwMode="auto">
            <a:xfrm>
              <a:off x="495052" y="6200736"/>
              <a:ext cx="110759" cy="171272"/>
            </a:xfrm>
            <a:custGeom>
              <a:avLst/>
              <a:gdLst>
                <a:gd name="T0" fmla="*/ 18893 w 126000"/>
                <a:gd name="T1" fmla="*/ 0 h 198000"/>
                <a:gd name="T2" fmla="*/ 37787 w 126000"/>
                <a:gd name="T3" fmla="*/ 0 h 198000"/>
                <a:gd name="T4" fmla="*/ 66128 w 126000"/>
                <a:gd name="T5" fmla="*/ 34014 h 198000"/>
                <a:gd name="T6" fmla="*/ 66128 w 126000"/>
                <a:gd name="T7" fmla="*/ 68027 h 198000"/>
                <a:gd name="T8" fmla="*/ 37787 w 126000"/>
                <a:gd name="T9" fmla="*/ 93538 h 198000"/>
                <a:gd name="T10" fmla="*/ 9447 w 126000"/>
                <a:gd name="T11" fmla="*/ 76531 h 198000"/>
                <a:gd name="T12" fmla="*/ 0 w 126000"/>
                <a:gd name="T13" fmla="*/ 51020 h 198000"/>
                <a:gd name="T14" fmla="*/ 18893 w 126000"/>
                <a:gd name="T15" fmla="*/ 0 h 198000"/>
                <a:gd name="T16" fmla="*/ 0 60000 65536"/>
                <a:gd name="T17" fmla="*/ 0 60000 65536"/>
                <a:gd name="T18" fmla="*/ 0 60000 65536"/>
                <a:gd name="T19" fmla="*/ 0 60000 65536"/>
                <a:gd name="T20" fmla="*/ 0 60000 65536"/>
                <a:gd name="T21" fmla="*/ 0 60000 65536"/>
                <a:gd name="T22" fmla="*/ 0 60000 65536"/>
                <a:gd name="T23" fmla="*/ 0 60000 65536"/>
                <a:gd name="T24" fmla="*/ 0 w 126000"/>
                <a:gd name="T25" fmla="*/ 0 h 198000"/>
                <a:gd name="T26" fmla="*/ 126000 w 126000"/>
                <a:gd name="T27" fmla="*/ 198000 h 198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00" h="198000">
                  <a:moveTo>
                    <a:pt x="36000" y="0"/>
                  </a:moveTo>
                  <a:lnTo>
                    <a:pt x="72000" y="0"/>
                  </a:lnTo>
                  <a:lnTo>
                    <a:pt x="126000" y="72000"/>
                  </a:lnTo>
                  <a:lnTo>
                    <a:pt x="126000" y="144000"/>
                  </a:lnTo>
                  <a:lnTo>
                    <a:pt x="72000" y="198000"/>
                  </a:lnTo>
                  <a:lnTo>
                    <a:pt x="18000" y="162000"/>
                  </a:lnTo>
                  <a:lnTo>
                    <a:pt x="0" y="108000"/>
                  </a:lnTo>
                  <a:lnTo>
                    <a:pt x="36000" y="0"/>
                  </a:lnTo>
                  <a:close/>
                </a:path>
              </a:pathLst>
            </a:custGeom>
            <a:solidFill>
              <a:srgbClr val="0000FF"/>
            </a:solidFill>
            <a:ln w="9525">
              <a:solidFill>
                <a:srgbClr val="000000"/>
              </a:solidFill>
              <a:round/>
              <a:headEnd/>
              <a:tailEnd/>
            </a:ln>
          </p:spPr>
          <p:txBody>
            <a:bodyPr/>
            <a:lstStyle/>
            <a:p>
              <a:endParaRPr lang="sv-SE"/>
            </a:p>
          </p:txBody>
        </p:sp>
        <p:sp>
          <p:nvSpPr>
            <p:cNvPr id="3828" name="Text Box 1717"/>
            <p:cNvSpPr txBox="1">
              <a:spLocks noChangeArrowheads="1"/>
            </p:cNvSpPr>
            <p:nvPr/>
          </p:nvSpPr>
          <p:spPr bwMode="auto">
            <a:xfrm>
              <a:off x="1634289" y="6060605"/>
              <a:ext cx="1173523" cy="23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Lomtjärnen</a:t>
              </a:r>
              <a:endParaRPr lang="sv-SE"/>
            </a:p>
          </p:txBody>
        </p:sp>
        <p:sp>
          <p:nvSpPr>
            <p:cNvPr id="3829" name="Freeform 1718"/>
            <p:cNvSpPr>
              <a:spLocks/>
            </p:cNvSpPr>
            <p:nvPr/>
          </p:nvSpPr>
          <p:spPr bwMode="auto">
            <a:xfrm>
              <a:off x="1729225" y="4861702"/>
              <a:ext cx="1139237" cy="1743858"/>
            </a:xfrm>
            <a:custGeom>
              <a:avLst/>
              <a:gdLst>
                <a:gd name="T0" fmla="*/ 170043 w 1296000"/>
                <a:gd name="T1" fmla="*/ 0 h 2016000"/>
                <a:gd name="T2" fmla="*/ 103915 w 1296000"/>
                <a:gd name="T3" fmla="*/ 34014 h 2016000"/>
                <a:gd name="T4" fmla="*/ 85022 w 1296000"/>
                <a:gd name="T5" fmla="*/ 76530 h 2016000"/>
                <a:gd name="T6" fmla="*/ 28341 w 1296000"/>
                <a:gd name="T7" fmla="*/ 144556 h 2016000"/>
                <a:gd name="T8" fmla="*/ 0 w 1296000"/>
                <a:gd name="T9" fmla="*/ 246598 h 2016000"/>
                <a:gd name="T10" fmla="*/ 18893 w 1296000"/>
                <a:gd name="T11" fmla="*/ 348638 h 2016000"/>
                <a:gd name="T12" fmla="*/ 113362 w 1296000"/>
                <a:gd name="T13" fmla="*/ 493194 h 2016000"/>
                <a:gd name="T14" fmla="*/ 207831 w 1296000"/>
                <a:gd name="T15" fmla="*/ 629248 h 2016000"/>
                <a:gd name="T16" fmla="*/ 358980 w 1296000"/>
                <a:gd name="T17" fmla="*/ 748296 h 2016000"/>
                <a:gd name="T18" fmla="*/ 481788 w 1296000"/>
                <a:gd name="T19" fmla="*/ 807820 h 2016000"/>
                <a:gd name="T20" fmla="*/ 510129 w 1296000"/>
                <a:gd name="T21" fmla="*/ 884350 h 2016000"/>
                <a:gd name="T22" fmla="*/ 576256 w 1296000"/>
                <a:gd name="T23" fmla="*/ 952377 h 2016000"/>
                <a:gd name="T24" fmla="*/ 642384 w 1296000"/>
                <a:gd name="T25" fmla="*/ 952377 h 2016000"/>
                <a:gd name="T26" fmla="*/ 680171 w 1296000"/>
                <a:gd name="T27" fmla="*/ 901356 h 2016000"/>
                <a:gd name="T28" fmla="*/ 680171 w 1296000"/>
                <a:gd name="T29" fmla="*/ 841833 h 2016000"/>
                <a:gd name="T30" fmla="*/ 670724 w 1296000"/>
                <a:gd name="T31" fmla="*/ 688773 h 2016000"/>
                <a:gd name="T32" fmla="*/ 651831 w 1296000"/>
                <a:gd name="T33" fmla="*/ 586732 h 2016000"/>
                <a:gd name="T34" fmla="*/ 642384 w 1296000"/>
                <a:gd name="T35" fmla="*/ 484691 h 2016000"/>
                <a:gd name="T36" fmla="*/ 604596 w 1296000"/>
                <a:gd name="T37" fmla="*/ 323128 h 2016000"/>
                <a:gd name="T38" fmla="*/ 576256 w 1296000"/>
                <a:gd name="T39" fmla="*/ 255102 h 2016000"/>
                <a:gd name="T40" fmla="*/ 538468 w 1296000"/>
                <a:gd name="T41" fmla="*/ 161564 h 2016000"/>
                <a:gd name="T42" fmla="*/ 491235 w 1296000"/>
                <a:gd name="T43" fmla="*/ 144556 h 2016000"/>
                <a:gd name="T44" fmla="*/ 396766 w 1296000"/>
                <a:gd name="T45" fmla="*/ 153061 h 2016000"/>
                <a:gd name="T46" fmla="*/ 340086 w 1296000"/>
                <a:gd name="T47" fmla="*/ 127550 h 2016000"/>
                <a:gd name="T48" fmla="*/ 283405 w 1296000"/>
                <a:gd name="T49" fmla="*/ 85034 h 2016000"/>
                <a:gd name="T50" fmla="*/ 207831 w 1296000"/>
                <a:gd name="T51" fmla="*/ 34014 h 2016000"/>
                <a:gd name="T52" fmla="*/ 170043 w 1296000"/>
                <a:gd name="T53" fmla="*/ 0 h 2016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6000"/>
                <a:gd name="T82" fmla="*/ 0 h 2016000"/>
                <a:gd name="T83" fmla="*/ 1296000 w 1296000"/>
                <a:gd name="T84" fmla="*/ 2016000 h 2016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6000" h="2016000">
                  <a:moveTo>
                    <a:pt x="324000" y="0"/>
                  </a:moveTo>
                  <a:lnTo>
                    <a:pt x="198000" y="72000"/>
                  </a:lnTo>
                  <a:lnTo>
                    <a:pt x="162000" y="162000"/>
                  </a:lnTo>
                  <a:lnTo>
                    <a:pt x="54000" y="306000"/>
                  </a:lnTo>
                  <a:lnTo>
                    <a:pt x="0" y="522000"/>
                  </a:lnTo>
                  <a:lnTo>
                    <a:pt x="36000" y="738000"/>
                  </a:lnTo>
                  <a:lnTo>
                    <a:pt x="216000" y="1044000"/>
                  </a:lnTo>
                  <a:lnTo>
                    <a:pt x="396000" y="1332000"/>
                  </a:lnTo>
                  <a:lnTo>
                    <a:pt x="684000" y="1584000"/>
                  </a:lnTo>
                  <a:lnTo>
                    <a:pt x="918000" y="1710000"/>
                  </a:lnTo>
                  <a:lnTo>
                    <a:pt x="972000" y="1872000"/>
                  </a:lnTo>
                  <a:lnTo>
                    <a:pt x="1098000" y="2016000"/>
                  </a:lnTo>
                  <a:lnTo>
                    <a:pt x="1224000" y="2016000"/>
                  </a:lnTo>
                  <a:lnTo>
                    <a:pt x="1296000" y="1908000"/>
                  </a:lnTo>
                  <a:lnTo>
                    <a:pt x="1296000" y="1782000"/>
                  </a:lnTo>
                  <a:lnTo>
                    <a:pt x="1278000" y="1458000"/>
                  </a:lnTo>
                  <a:lnTo>
                    <a:pt x="1242000" y="1242000"/>
                  </a:lnTo>
                  <a:lnTo>
                    <a:pt x="1224000" y="1026000"/>
                  </a:lnTo>
                  <a:lnTo>
                    <a:pt x="1152000" y="684000"/>
                  </a:lnTo>
                  <a:lnTo>
                    <a:pt x="1098000" y="540000"/>
                  </a:lnTo>
                  <a:lnTo>
                    <a:pt x="1026000" y="342000"/>
                  </a:lnTo>
                  <a:lnTo>
                    <a:pt x="936000" y="306000"/>
                  </a:lnTo>
                  <a:lnTo>
                    <a:pt x="756000" y="324000"/>
                  </a:lnTo>
                  <a:lnTo>
                    <a:pt x="648000" y="270000"/>
                  </a:lnTo>
                  <a:lnTo>
                    <a:pt x="540000" y="180000"/>
                  </a:lnTo>
                  <a:lnTo>
                    <a:pt x="396000" y="72000"/>
                  </a:lnTo>
                  <a:lnTo>
                    <a:pt x="32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30" name="Text Box 1719"/>
            <p:cNvSpPr txBox="1">
              <a:spLocks noChangeArrowheads="1"/>
            </p:cNvSpPr>
            <p:nvPr/>
          </p:nvSpPr>
          <p:spPr bwMode="auto">
            <a:xfrm>
              <a:off x="1871630" y="5359948"/>
              <a:ext cx="1332211" cy="2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dirty="0"/>
                <a:t>Sänghålsberget</a:t>
              </a:r>
              <a:endParaRPr lang="sv-SE" dirty="0"/>
            </a:p>
          </p:txBody>
        </p:sp>
        <p:sp>
          <p:nvSpPr>
            <p:cNvPr id="3831" name="Freeform 1720"/>
            <p:cNvSpPr>
              <a:spLocks/>
            </p:cNvSpPr>
            <p:nvPr/>
          </p:nvSpPr>
          <p:spPr bwMode="auto">
            <a:xfrm>
              <a:off x="1523529" y="4597010"/>
              <a:ext cx="189874" cy="326974"/>
            </a:xfrm>
            <a:custGeom>
              <a:avLst/>
              <a:gdLst>
                <a:gd name="T0" fmla="*/ 28341 w 216000"/>
                <a:gd name="T1" fmla="*/ 0 h 378000"/>
                <a:gd name="T2" fmla="*/ 56683 w 216000"/>
                <a:gd name="T3" fmla="*/ 17007 h 378000"/>
                <a:gd name="T4" fmla="*/ 113365 w 216000"/>
                <a:gd name="T5" fmla="*/ 42517 h 378000"/>
                <a:gd name="T6" fmla="*/ 113365 w 216000"/>
                <a:gd name="T7" fmla="*/ 59524 h 378000"/>
                <a:gd name="T8" fmla="*/ 85024 w 216000"/>
                <a:gd name="T9" fmla="*/ 51020 h 378000"/>
                <a:gd name="T10" fmla="*/ 85024 w 216000"/>
                <a:gd name="T11" fmla="*/ 85034 h 378000"/>
                <a:gd name="T12" fmla="*/ 56683 w 216000"/>
                <a:gd name="T13" fmla="*/ 110545 h 378000"/>
                <a:gd name="T14" fmla="*/ 47236 w 216000"/>
                <a:gd name="T15" fmla="*/ 153061 h 378000"/>
                <a:gd name="T16" fmla="*/ 37788 w 216000"/>
                <a:gd name="T17" fmla="*/ 178573 h 378000"/>
                <a:gd name="T18" fmla="*/ 0 w 216000"/>
                <a:gd name="T19" fmla="*/ 161565 h 378000"/>
                <a:gd name="T20" fmla="*/ 28341 w 216000"/>
                <a:gd name="T21" fmla="*/ 102041 h 378000"/>
                <a:gd name="T22" fmla="*/ 18894 w 216000"/>
                <a:gd name="T23" fmla="*/ 59524 h 378000"/>
                <a:gd name="T24" fmla="*/ 9447 w 216000"/>
                <a:gd name="T25" fmla="*/ 25511 h 378000"/>
                <a:gd name="T26" fmla="*/ 28341 w 216000"/>
                <a:gd name="T27" fmla="*/ 0 h 378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0"/>
                <a:gd name="T43" fmla="*/ 0 h 378000"/>
                <a:gd name="T44" fmla="*/ 216000 w 216000"/>
                <a:gd name="T45" fmla="*/ 378000 h 378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0" h="378000">
                  <a:moveTo>
                    <a:pt x="54000" y="0"/>
                  </a:moveTo>
                  <a:lnTo>
                    <a:pt x="108000" y="36000"/>
                  </a:lnTo>
                  <a:lnTo>
                    <a:pt x="216000" y="90000"/>
                  </a:lnTo>
                  <a:lnTo>
                    <a:pt x="216000" y="126000"/>
                  </a:lnTo>
                  <a:lnTo>
                    <a:pt x="162000" y="108000"/>
                  </a:lnTo>
                  <a:lnTo>
                    <a:pt x="162000" y="180000"/>
                  </a:lnTo>
                  <a:lnTo>
                    <a:pt x="108000" y="234000"/>
                  </a:lnTo>
                  <a:lnTo>
                    <a:pt x="90000" y="324000"/>
                  </a:lnTo>
                  <a:lnTo>
                    <a:pt x="72000" y="378000"/>
                  </a:lnTo>
                  <a:lnTo>
                    <a:pt x="0" y="342000"/>
                  </a:lnTo>
                  <a:lnTo>
                    <a:pt x="54000" y="216000"/>
                  </a:lnTo>
                  <a:lnTo>
                    <a:pt x="36000" y="126000"/>
                  </a:lnTo>
                  <a:lnTo>
                    <a:pt x="18000" y="54000"/>
                  </a:lnTo>
                  <a:lnTo>
                    <a:pt x="54000" y="0"/>
                  </a:lnTo>
                  <a:close/>
                </a:path>
              </a:pathLst>
            </a:custGeom>
            <a:solidFill>
              <a:srgbClr val="0000FF"/>
            </a:solidFill>
            <a:ln w="9525">
              <a:solidFill>
                <a:srgbClr val="000000"/>
              </a:solidFill>
              <a:round/>
              <a:headEnd/>
              <a:tailEnd/>
            </a:ln>
          </p:spPr>
          <p:txBody>
            <a:bodyPr/>
            <a:lstStyle/>
            <a:p>
              <a:endParaRPr lang="sv-SE"/>
            </a:p>
          </p:txBody>
        </p:sp>
        <p:sp>
          <p:nvSpPr>
            <p:cNvPr id="3832" name="Freeform 1721"/>
            <p:cNvSpPr>
              <a:spLocks/>
            </p:cNvSpPr>
            <p:nvPr/>
          </p:nvSpPr>
          <p:spPr bwMode="auto">
            <a:xfrm>
              <a:off x="1286188" y="4207756"/>
              <a:ext cx="142404" cy="124561"/>
            </a:xfrm>
            <a:custGeom>
              <a:avLst/>
              <a:gdLst>
                <a:gd name="T0" fmla="*/ 56679 w 162000"/>
                <a:gd name="T1" fmla="*/ 0 h 144000"/>
                <a:gd name="T2" fmla="*/ 28340 w 162000"/>
                <a:gd name="T3" fmla="*/ 8503 h 144000"/>
                <a:gd name="T4" fmla="*/ 0 w 162000"/>
                <a:gd name="T5" fmla="*/ 34013 h 144000"/>
                <a:gd name="T6" fmla="*/ 28340 w 162000"/>
                <a:gd name="T7" fmla="*/ 68027 h 144000"/>
                <a:gd name="T8" fmla="*/ 56679 w 162000"/>
                <a:gd name="T9" fmla="*/ 59523 h 144000"/>
                <a:gd name="T10" fmla="*/ 85020 w 162000"/>
                <a:gd name="T11" fmla="*/ 17007 h 144000"/>
                <a:gd name="T12" fmla="*/ 56679 w 162000"/>
                <a:gd name="T13" fmla="*/ 0 h 144000"/>
                <a:gd name="T14" fmla="*/ 0 60000 65536"/>
                <a:gd name="T15" fmla="*/ 0 60000 65536"/>
                <a:gd name="T16" fmla="*/ 0 60000 65536"/>
                <a:gd name="T17" fmla="*/ 0 60000 65536"/>
                <a:gd name="T18" fmla="*/ 0 60000 65536"/>
                <a:gd name="T19" fmla="*/ 0 60000 65536"/>
                <a:gd name="T20" fmla="*/ 0 60000 65536"/>
                <a:gd name="T21" fmla="*/ 0 w 162000"/>
                <a:gd name="T22" fmla="*/ 0 h 144000"/>
                <a:gd name="T23" fmla="*/ 162000 w 162000"/>
                <a:gd name="T24" fmla="*/ 144000 h 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00" h="144000">
                  <a:moveTo>
                    <a:pt x="108000" y="0"/>
                  </a:moveTo>
                  <a:lnTo>
                    <a:pt x="54000" y="18000"/>
                  </a:lnTo>
                  <a:lnTo>
                    <a:pt x="0" y="72000"/>
                  </a:lnTo>
                  <a:lnTo>
                    <a:pt x="54000" y="144000"/>
                  </a:lnTo>
                  <a:lnTo>
                    <a:pt x="108000" y="126000"/>
                  </a:lnTo>
                  <a:lnTo>
                    <a:pt x="162000" y="36000"/>
                  </a:lnTo>
                  <a:lnTo>
                    <a:pt x="108000" y="0"/>
                  </a:lnTo>
                  <a:close/>
                </a:path>
              </a:pathLst>
            </a:custGeom>
            <a:solidFill>
              <a:srgbClr val="0000FF"/>
            </a:solidFill>
            <a:ln w="9525">
              <a:solidFill>
                <a:srgbClr val="000000"/>
              </a:solidFill>
              <a:round/>
              <a:headEnd/>
              <a:tailEnd/>
            </a:ln>
          </p:spPr>
          <p:txBody>
            <a:bodyPr/>
            <a:lstStyle/>
            <a:p>
              <a:endParaRPr lang="sv-SE"/>
            </a:p>
          </p:txBody>
        </p:sp>
        <p:sp>
          <p:nvSpPr>
            <p:cNvPr id="3833" name="Freeform 1722"/>
            <p:cNvSpPr>
              <a:spLocks/>
            </p:cNvSpPr>
            <p:nvPr/>
          </p:nvSpPr>
          <p:spPr bwMode="auto">
            <a:xfrm>
              <a:off x="3153271" y="2868723"/>
              <a:ext cx="395569" cy="389254"/>
            </a:xfrm>
            <a:custGeom>
              <a:avLst/>
              <a:gdLst>
                <a:gd name="T0" fmla="*/ 9447 w 450000"/>
                <a:gd name="T1" fmla="*/ 34014 h 450000"/>
                <a:gd name="T2" fmla="*/ 0 w 450000"/>
                <a:gd name="T3" fmla="*/ 76530 h 450000"/>
                <a:gd name="T4" fmla="*/ 0 w 450000"/>
                <a:gd name="T5" fmla="*/ 93537 h 450000"/>
                <a:gd name="T6" fmla="*/ 85022 w 450000"/>
                <a:gd name="T7" fmla="*/ 161564 h 450000"/>
                <a:gd name="T8" fmla="*/ 103916 w 450000"/>
                <a:gd name="T9" fmla="*/ 195578 h 450000"/>
                <a:gd name="T10" fmla="*/ 151150 w 450000"/>
                <a:gd name="T11" fmla="*/ 212584 h 450000"/>
                <a:gd name="T12" fmla="*/ 207832 w 450000"/>
                <a:gd name="T13" fmla="*/ 170067 h 450000"/>
                <a:gd name="T14" fmla="*/ 236172 w 450000"/>
                <a:gd name="T15" fmla="*/ 136054 h 450000"/>
                <a:gd name="T16" fmla="*/ 226725 w 450000"/>
                <a:gd name="T17" fmla="*/ 76530 h 450000"/>
                <a:gd name="T18" fmla="*/ 188938 w 450000"/>
                <a:gd name="T19" fmla="*/ 17007 h 450000"/>
                <a:gd name="T20" fmla="*/ 160598 w 450000"/>
                <a:gd name="T21" fmla="*/ 0 h 450000"/>
                <a:gd name="T22" fmla="*/ 94469 w 450000"/>
                <a:gd name="T23" fmla="*/ 8503 h 450000"/>
                <a:gd name="T24" fmla="*/ 9447 w 450000"/>
                <a:gd name="T25" fmla="*/ 34014 h 45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000"/>
                <a:gd name="T40" fmla="*/ 0 h 450000"/>
                <a:gd name="T41" fmla="*/ 450000 w 450000"/>
                <a:gd name="T42" fmla="*/ 450000 h 45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000" h="450000">
                  <a:moveTo>
                    <a:pt x="18000" y="72000"/>
                  </a:moveTo>
                  <a:lnTo>
                    <a:pt x="0" y="162000"/>
                  </a:lnTo>
                  <a:lnTo>
                    <a:pt x="0" y="198000"/>
                  </a:lnTo>
                  <a:lnTo>
                    <a:pt x="162000" y="342000"/>
                  </a:lnTo>
                  <a:lnTo>
                    <a:pt x="198000" y="414000"/>
                  </a:lnTo>
                  <a:lnTo>
                    <a:pt x="288000" y="450000"/>
                  </a:lnTo>
                  <a:lnTo>
                    <a:pt x="396000" y="360000"/>
                  </a:lnTo>
                  <a:lnTo>
                    <a:pt x="450000" y="288000"/>
                  </a:lnTo>
                  <a:lnTo>
                    <a:pt x="432000" y="162000"/>
                  </a:lnTo>
                  <a:lnTo>
                    <a:pt x="360000" y="36000"/>
                  </a:lnTo>
                  <a:lnTo>
                    <a:pt x="306000" y="0"/>
                  </a:lnTo>
                  <a:lnTo>
                    <a:pt x="180000" y="18000"/>
                  </a:lnTo>
                  <a:lnTo>
                    <a:pt x="18000" y="72000"/>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a:lstStyle/>
            <a:p>
              <a:endParaRPr lang="sv-SE"/>
            </a:p>
          </p:txBody>
        </p:sp>
        <p:sp>
          <p:nvSpPr>
            <p:cNvPr id="3834" name="Freeform 1723"/>
            <p:cNvSpPr>
              <a:spLocks/>
            </p:cNvSpPr>
            <p:nvPr/>
          </p:nvSpPr>
          <p:spPr bwMode="auto">
            <a:xfrm>
              <a:off x="3555747" y="3360147"/>
              <a:ext cx="96533" cy="148277"/>
            </a:xfrm>
            <a:custGeom>
              <a:avLst/>
              <a:gdLst>
                <a:gd name="T0" fmla="*/ 12644 w 109816"/>
                <a:gd name="T1" fmla="*/ 9836 h 171416"/>
                <a:gd name="T2" fmla="*/ 10145 w 109816"/>
                <a:gd name="T3" fmla="*/ 34586 h 171416"/>
                <a:gd name="T4" fmla="*/ 5146 w 109816"/>
                <a:gd name="T5" fmla="*/ 41335 h 171416"/>
                <a:gd name="T6" fmla="*/ 12644 w 109816"/>
                <a:gd name="T7" fmla="*/ 57086 h 171416"/>
                <a:gd name="T8" fmla="*/ 15143 w 109816"/>
                <a:gd name="T9" fmla="*/ 70583 h 171416"/>
                <a:gd name="T10" fmla="*/ 17642 w 109816"/>
                <a:gd name="T11" fmla="*/ 77334 h 171416"/>
                <a:gd name="T12" fmla="*/ 25142 w 109816"/>
                <a:gd name="T13" fmla="*/ 79584 h 171416"/>
                <a:gd name="T14" fmla="*/ 47636 w 109816"/>
                <a:gd name="T15" fmla="*/ 77334 h 171416"/>
                <a:gd name="T16" fmla="*/ 52636 w 109816"/>
                <a:gd name="T17" fmla="*/ 63834 h 171416"/>
                <a:gd name="T18" fmla="*/ 57635 w 109816"/>
                <a:gd name="T19" fmla="*/ 57086 h 171416"/>
                <a:gd name="T20" fmla="*/ 50136 w 109816"/>
                <a:gd name="T21" fmla="*/ 36837 h 171416"/>
                <a:gd name="T22" fmla="*/ 42638 w 109816"/>
                <a:gd name="T23" fmla="*/ 34586 h 171416"/>
                <a:gd name="T24" fmla="*/ 32641 w 109816"/>
                <a:gd name="T25" fmla="*/ 23336 h 171416"/>
                <a:gd name="T26" fmla="*/ 27641 w 109816"/>
                <a:gd name="T27" fmla="*/ 16587 h 171416"/>
                <a:gd name="T28" fmla="*/ 12644 w 109816"/>
                <a:gd name="T29" fmla="*/ 9836 h 17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816"/>
                <a:gd name="T46" fmla="*/ 0 h 171416"/>
                <a:gd name="T47" fmla="*/ 109816 w 109816"/>
                <a:gd name="T48" fmla="*/ 171416 h 17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816" h="171416">
                  <a:moveTo>
                    <a:pt x="24091" y="20823"/>
                  </a:moveTo>
                  <a:cubicBezTo>
                    <a:pt x="22504" y="38285"/>
                    <a:pt x="23003" y="56065"/>
                    <a:pt x="19329" y="73210"/>
                  </a:cubicBezTo>
                  <a:cubicBezTo>
                    <a:pt x="18130" y="78807"/>
                    <a:pt x="10614" y="81832"/>
                    <a:pt x="9804" y="87498"/>
                  </a:cubicBezTo>
                  <a:cubicBezTo>
                    <a:pt x="7995" y="100162"/>
                    <a:pt x="17895" y="111542"/>
                    <a:pt x="24091" y="120835"/>
                  </a:cubicBezTo>
                  <a:cubicBezTo>
                    <a:pt x="25679" y="130360"/>
                    <a:pt x="26759" y="139984"/>
                    <a:pt x="28854" y="149410"/>
                  </a:cubicBezTo>
                  <a:cubicBezTo>
                    <a:pt x="29943" y="154311"/>
                    <a:pt x="30066" y="160148"/>
                    <a:pt x="33616" y="163698"/>
                  </a:cubicBezTo>
                  <a:cubicBezTo>
                    <a:pt x="37166" y="167248"/>
                    <a:pt x="43141" y="166873"/>
                    <a:pt x="47904" y="168460"/>
                  </a:cubicBezTo>
                  <a:cubicBezTo>
                    <a:pt x="62191" y="166873"/>
                    <a:pt x="78638" y="171416"/>
                    <a:pt x="90766" y="163698"/>
                  </a:cubicBezTo>
                  <a:cubicBezTo>
                    <a:pt x="99237" y="158308"/>
                    <a:pt x="97116" y="144648"/>
                    <a:pt x="100291" y="135123"/>
                  </a:cubicBezTo>
                  <a:cubicBezTo>
                    <a:pt x="102101" y="129693"/>
                    <a:pt x="106641" y="125598"/>
                    <a:pt x="109816" y="120835"/>
                  </a:cubicBezTo>
                  <a:cubicBezTo>
                    <a:pt x="105054" y="106548"/>
                    <a:pt x="100291" y="92260"/>
                    <a:pt x="95529" y="77973"/>
                  </a:cubicBezTo>
                  <a:cubicBezTo>
                    <a:pt x="93942" y="73210"/>
                    <a:pt x="86004" y="74798"/>
                    <a:pt x="81241" y="73210"/>
                  </a:cubicBezTo>
                  <a:cubicBezTo>
                    <a:pt x="71970" y="45396"/>
                    <a:pt x="83733" y="70940"/>
                    <a:pt x="62191" y="49398"/>
                  </a:cubicBezTo>
                  <a:cubicBezTo>
                    <a:pt x="58144" y="45351"/>
                    <a:pt x="57429" y="38285"/>
                    <a:pt x="52666" y="35110"/>
                  </a:cubicBezTo>
                  <a:cubicBezTo>
                    <a:pt x="0" y="0"/>
                    <a:pt x="58316" y="55048"/>
                    <a:pt x="24091" y="20823"/>
                  </a:cubicBezTo>
                  <a:close/>
                </a:path>
              </a:pathLst>
            </a:custGeom>
            <a:gradFill rotWithShape="1">
              <a:gsLst>
                <a:gs pos="0">
                  <a:srgbClr val="3366FF"/>
                </a:gs>
                <a:gs pos="100000">
                  <a:srgbClr val="182F76"/>
                </a:gs>
              </a:gsLst>
              <a:lin ang="5400000" scaled="1"/>
            </a:gradFill>
            <a:ln w="9525">
              <a:solidFill>
                <a:srgbClr val="000000"/>
              </a:solidFill>
              <a:round/>
              <a:headEnd/>
              <a:tailEnd/>
            </a:ln>
          </p:spPr>
          <p:txBody>
            <a:bodyPr/>
            <a:lstStyle/>
            <a:p>
              <a:endParaRPr lang="sv-SE"/>
            </a:p>
          </p:txBody>
        </p:sp>
        <p:sp>
          <p:nvSpPr>
            <p:cNvPr id="3835" name="Freeform 1724"/>
            <p:cNvSpPr>
              <a:spLocks/>
            </p:cNvSpPr>
            <p:nvPr/>
          </p:nvSpPr>
          <p:spPr bwMode="auto">
            <a:xfrm>
              <a:off x="4877948" y="4783531"/>
              <a:ext cx="81544" cy="210519"/>
            </a:xfrm>
            <a:custGeom>
              <a:avLst/>
              <a:gdLst>
                <a:gd name="T0" fmla="*/ 25589 w 104677"/>
                <a:gd name="T1" fmla="*/ 8679 h 243371"/>
                <a:gd name="T2" fmla="*/ 16025 w 104677"/>
                <a:gd name="T3" fmla="*/ 10929 h 243371"/>
                <a:gd name="T4" fmla="*/ 21489 w 104677"/>
                <a:gd name="T5" fmla="*/ 103174 h 243371"/>
                <a:gd name="T6" fmla="*/ 22856 w 104677"/>
                <a:gd name="T7" fmla="*/ 87425 h 243371"/>
                <a:gd name="T8" fmla="*/ 24222 w 104677"/>
                <a:gd name="T9" fmla="*/ 94174 h 243371"/>
                <a:gd name="T10" fmla="*/ 29686 w 104677"/>
                <a:gd name="T11" fmla="*/ 91925 h 243371"/>
                <a:gd name="T12" fmla="*/ 28321 w 104677"/>
                <a:gd name="T13" fmla="*/ 17679 h 243371"/>
                <a:gd name="T14" fmla="*/ 25589 w 104677"/>
                <a:gd name="T15" fmla="*/ 8679 h 243371"/>
                <a:gd name="T16" fmla="*/ 0 60000 65536"/>
                <a:gd name="T17" fmla="*/ 0 60000 65536"/>
                <a:gd name="T18" fmla="*/ 0 60000 65536"/>
                <a:gd name="T19" fmla="*/ 0 60000 65536"/>
                <a:gd name="T20" fmla="*/ 0 60000 65536"/>
                <a:gd name="T21" fmla="*/ 0 60000 65536"/>
                <a:gd name="T22" fmla="*/ 0 60000 65536"/>
                <a:gd name="T23" fmla="*/ 0 60000 65536"/>
                <a:gd name="T24" fmla="*/ 0 w 104677"/>
                <a:gd name="T25" fmla="*/ 0 h 243371"/>
                <a:gd name="T26" fmla="*/ 104677 w 104677"/>
                <a:gd name="T27" fmla="*/ 243371 h 243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677" h="243371">
                  <a:moveTo>
                    <a:pt x="89201" y="18371"/>
                  </a:moveTo>
                  <a:cubicBezTo>
                    <a:pt x="78088" y="19959"/>
                    <a:pt x="57414" y="12016"/>
                    <a:pt x="55863" y="23134"/>
                  </a:cubicBezTo>
                  <a:cubicBezTo>
                    <a:pt x="25618" y="239888"/>
                    <a:pt x="0" y="243371"/>
                    <a:pt x="74913" y="218396"/>
                  </a:cubicBezTo>
                  <a:cubicBezTo>
                    <a:pt x="76501" y="207284"/>
                    <a:pt x="74656" y="195099"/>
                    <a:pt x="79676" y="185059"/>
                  </a:cubicBezTo>
                  <a:cubicBezTo>
                    <a:pt x="81921" y="180569"/>
                    <a:pt x="79777" y="197482"/>
                    <a:pt x="84438" y="199346"/>
                  </a:cubicBezTo>
                  <a:cubicBezTo>
                    <a:pt x="90515" y="201777"/>
                    <a:pt x="97138" y="196171"/>
                    <a:pt x="103488" y="194584"/>
                  </a:cubicBezTo>
                  <a:cubicBezTo>
                    <a:pt x="101901" y="142196"/>
                    <a:pt x="104677" y="89494"/>
                    <a:pt x="98726" y="37421"/>
                  </a:cubicBezTo>
                  <a:cubicBezTo>
                    <a:pt x="94449" y="0"/>
                    <a:pt x="73837" y="49095"/>
                    <a:pt x="89201" y="18371"/>
                  </a:cubicBezTo>
                  <a:close/>
                </a:path>
              </a:pathLst>
            </a:custGeom>
            <a:gradFill rotWithShape="1">
              <a:gsLst>
                <a:gs pos="0">
                  <a:srgbClr val="0066FF"/>
                </a:gs>
                <a:gs pos="100000">
                  <a:srgbClr val="002F76"/>
                </a:gs>
              </a:gsLst>
              <a:lin ang="5400000" scaled="1"/>
            </a:gradFill>
            <a:ln w="9525">
              <a:solidFill>
                <a:srgbClr val="000000"/>
              </a:solidFill>
              <a:round/>
              <a:headEnd/>
              <a:tailEnd/>
            </a:ln>
          </p:spPr>
          <p:txBody>
            <a:bodyPr/>
            <a:lstStyle/>
            <a:p>
              <a:endParaRPr lang="sv-SE"/>
            </a:p>
          </p:txBody>
        </p:sp>
        <p:sp>
          <p:nvSpPr>
            <p:cNvPr id="3836" name="Freeform 1725"/>
            <p:cNvSpPr>
              <a:spLocks/>
            </p:cNvSpPr>
            <p:nvPr/>
          </p:nvSpPr>
          <p:spPr bwMode="auto">
            <a:xfrm>
              <a:off x="5841224" y="2584373"/>
              <a:ext cx="101034" cy="186106"/>
            </a:xfrm>
            <a:custGeom>
              <a:avLst/>
              <a:gdLst>
                <a:gd name="T0" fmla="*/ 32828 w 114936"/>
                <a:gd name="T1" fmla="*/ 3790 h 215149"/>
                <a:gd name="T2" fmla="*/ 25330 w 114936"/>
                <a:gd name="T3" fmla="*/ 8290 h 215149"/>
                <a:gd name="T4" fmla="*/ 22830 w 114936"/>
                <a:gd name="T5" fmla="*/ 15041 h 215149"/>
                <a:gd name="T6" fmla="*/ 20331 w 114936"/>
                <a:gd name="T7" fmla="*/ 48788 h 215149"/>
                <a:gd name="T8" fmla="*/ 15331 w 114936"/>
                <a:gd name="T9" fmla="*/ 62287 h 215149"/>
                <a:gd name="T10" fmla="*/ 7831 w 114936"/>
                <a:gd name="T11" fmla="*/ 75786 h 215149"/>
                <a:gd name="T12" fmla="*/ 7831 w 114936"/>
                <a:gd name="T13" fmla="*/ 98284 h 215149"/>
                <a:gd name="T14" fmla="*/ 27829 w 114936"/>
                <a:gd name="T15" fmla="*/ 96035 h 215149"/>
                <a:gd name="T16" fmla="*/ 40327 w 114936"/>
                <a:gd name="T17" fmla="*/ 75786 h 215149"/>
                <a:gd name="T18" fmla="*/ 45325 w 114936"/>
                <a:gd name="T19" fmla="*/ 69036 h 215149"/>
                <a:gd name="T20" fmla="*/ 47825 w 114936"/>
                <a:gd name="T21" fmla="*/ 62287 h 215149"/>
                <a:gd name="T22" fmla="*/ 55324 w 114936"/>
                <a:gd name="T23" fmla="*/ 57788 h 215149"/>
                <a:gd name="T24" fmla="*/ 57824 w 114936"/>
                <a:gd name="T25" fmla="*/ 42039 h 215149"/>
                <a:gd name="T26" fmla="*/ 60323 w 114936"/>
                <a:gd name="T27" fmla="*/ 35289 h 215149"/>
                <a:gd name="T28" fmla="*/ 50325 w 114936"/>
                <a:gd name="T29" fmla="*/ 21790 h 215149"/>
                <a:gd name="T30" fmla="*/ 47825 w 114936"/>
                <a:gd name="T31" fmla="*/ 12790 h 215149"/>
                <a:gd name="T32" fmla="*/ 32828 w 114936"/>
                <a:gd name="T33" fmla="*/ 3790 h 215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936"/>
                <a:gd name="T52" fmla="*/ 0 h 215149"/>
                <a:gd name="T53" fmla="*/ 114936 w 114936"/>
                <a:gd name="T54" fmla="*/ 215149 h 215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936" h="215149">
                  <a:moveTo>
                    <a:pt x="62548" y="8024"/>
                  </a:moveTo>
                  <a:cubicBezTo>
                    <a:pt x="57786" y="11199"/>
                    <a:pt x="51837" y="13080"/>
                    <a:pt x="48261" y="17549"/>
                  </a:cubicBezTo>
                  <a:cubicBezTo>
                    <a:pt x="45125" y="21469"/>
                    <a:pt x="44052" y="26847"/>
                    <a:pt x="43498" y="31837"/>
                  </a:cubicBezTo>
                  <a:cubicBezTo>
                    <a:pt x="40863" y="55556"/>
                    <a:pt x="42111" y="79649"/>
                    <a:pt x="38736" y="103274"/>
                  </a:cubicBezTo>
                  <a:cubicBezTo>
                    <a:pt x="37316" y="113213"/>
                    <a:pt x="32386" y="122324"/>
                    <a:pt x="29211" y="131849"/>
                  </a:cubicBezTo>
                  <a:cubicBezTo>
                    <a:pt x="22639" y="151566"/>
                    <a:pt x="27232" y="141961"/>
                    <a:pt x="14923" y="160424"/>
                  </a:cubicBezTo>
                  <a:cubicBezTo>
                    <a:pt x="10839" y="172679"/>
                    <a:pt x="0" y="198100"/>
                    <a:pt x="14923" y="208049"/>
                  </a:cubicBezTo>
                  <a:cubicBezTo>
                    <a:pt x="25572" y="215149"/>
                    <a:pt x="40323" y="204874"/>
                    <a:pt x="53023" y="203287"/>
                  </a:cubicBezTo>
                  <a:cubicBezTo>
                    <a:pt x="61406" y="178139"/>
                    <a:pt x="55001" y="193175"/>
                    <a:pt x="76836" y="160424"/>
                  </a:cubicBezTo>
                  <a:cubicBezTo>
                    <a:pt x="80011" y="155662"/>
                    <a:pt x="86361" y="146137"/>
                    <a:pt x="86361" y="146137"/>
                  </a:cubicBezTo>
                  <a:cubicBezTo>
                    <a:pt x="87948" y="141374"/>
                    <a:pt x="87987" y="135769"/>
                    <a:pt x="91123" y="131849"/>
                  </a:cubicBezTo>
                  <a:cubicBezTo>
                    <a:pt x="94699" y="127379"/>
                    <a:pt x="103086" y="127555"/>
                    <a:pt x="105411" y="122324"/>
                  </a:cubicBezTo>
                  <a:cubicBezTo>
                    <a:pt x="109970" y="112066"/>
                    <a:pt x="107972" y="99994"/>
                    <a:pt x="110173" y="88987"/>
                  </a:cubicBezTo>
                  <a:cubicBezTo>
                    <a:pt x="111158" y="84064"/>
                    <a:pt x="113348" y="79462"/>
                    <a:pt x="114936" y="74699"/>
                  </a:cubicBezTo>
                  <a:cubicBezTo>
                    <a:pt x="108586" y="65174"/>
                    <a:pt x="102236" y="55649"/>
                    <a:pt x="95886" y="46124"/>
                  </a:cubicBezTo>
                  <a:cubicBezTo>
                    <a:pt x="92255" y="40678"/>
                    <a:pt x="96093" y="31334"/>
                    <a:pt x="91123" y="27074"/>
                  </a:cubicBezTo>
                  <a:cubicBezTo>
                    <a:pt x="59536" y="0"/>
                    <a:pt x="62548" y="32821"/>
                    <a:pt x="62548" y="8024"/>
                  </a:cubicBezTo>
                  <a:close/>
                </a:path>
              </a:pathLst>
            </a:custGeom>
            <a:solidFill>
              <a:srgbClr val="0066FF">
                <a:alpha val="63136"/>
              </a:srgbClr>
            </a:solidFill>
            <a:ln w="9525">
              <a:solidFill>
                <a:srgbClr val="000000"/>
              </a:solidFill>
              <a:round/>
              <a:headEnd/>
              <a:tailEnd/>
            </a:ln>
          </p:spPr>
          <p:txBody>
            <a:bodyPr/>
            <a:lstStyle/>
            <a:p>
              <a:endParaRPr lang="sv-SE"/>
            </a:p>
          </p:txBody>
        </p:sp>
        <p:sp>
          <p:nvSpPr>
            <p:cNvPr id="3837" name="Freeform 1726"/>
            <p:cNvSpPr>
              <a:spLocks/>
            </p:cNvSpPr>
            <p:nvPr/>
          </p:nvSpPr>
          <p:spPr bwMode="auto">
            <a:xfrm>
              <a:off x="133130" y="2550834"/>
              <a:ext cx="915716" cy="3120518"/>
            </a:xfrm>
            <a:custGeom>
              <a:avLst/>
              <a:gdLst>
                <a:gd name="T0" fmla="*/ 26081 w 1041724"/>
                <a:gd name="T1" fmla="*/ 0 h 3607497"/>
                <a:gd name="T2" fmla="*/ 20865 w 1041724"/>
                <a:gd name="T3" fmla="*/ 18782 h 3607497"/>
                <a:gd name="T4" fmla="*/ 10432 w 1041724"/>
                <a:gd name="T5" fmla="*/ 28172 h 3607497"/>
                <a:gd name="T6" fmla="*/ 0 w 1041724"/>
                <a:gd name="T7" fmla="*/ 56345 h 3607497"/>
                <a:gd name="T8" fmla="*/ 5216 w 1041724"/>
                <a:gd name="T9" fmla="*/ 107993 h 3607497"/>
                <a:gd name="T10" fmla="*/ 10432 w 1041724"/>
                <a:gd name="T11" fmla="*/ 122080 h 3607497"/>
                <a:gd name="T12" fmla="*/ 52162 w 1041724"/>
                <a:gd name="T13" fmla="*/ 126775 h 3607497"/>
                <a:gd name="T14" fmla="*/ 52162 w 1041724"/>
                <a:gd name="T15" fmla="*/ 258243 h 3607497"/>
                <a:gd name="T16" fmla="*/ 62595 w 1041724"/>
                <a:gd name="T17" fmla="*/ 267636 h 3607497"/>
                <a:gd name="T18" fmla="*/ 83459 w 1041724"/>
                <a:gd name="T19" fmla="*/ 295806 h 3607497"/>
                <a:gd name="T20" fmla="*/ 104325 w 1041724"/>
                <a:gd name="T21" fmla="*/ 314588 h 3607497"/>
                <a:gd name="T22" fmla="*/ 114758 w 1041724"/>
                <a:gd name="T23" fmla="*/ 328674 h 3607497"/>
                <a:gd name="T24" fmla="*/ 130405 w 1041724"/>
                <a:gd name="T25" fmla="*/ 333370 h 3607497"/>
                <a:gd name="T26" fmla="*/ 187785 w 1041724"/>
                <a:gd name="T27" fmla="*/ 342760 h 3607497"/>
                <a:gd name="T28" fmla="*/ 225528 w 1041724"/>
                <a:gd name="T29" fmla="*/ 377691 h 3607497"/>
                <a:gd name="T30" fmla="*/ 206633 w 1041724"/>
                <a:gd name="T31" fmla="*/ 513745 h 3607497"/>
                <a:gd name="T32" fmla="*/ 149953 w 1041724"/>
                <a:gd name="T33" fmla="*/ 632792 h 3607497"/>
                <a:gd name="T34" fmla="*/ 225528 w 1041724"/>
                <a:gd name="T35" fmla="*/ 632792 h 3607497"/>
                <a:gd name="T36" fmla="*/ 338888 w 1041724"/>
                <a:gd name="T37" fmla="*/ 802859 h 3607497"/>
                <a:gd name="T38" fmla="*/ 112166 w 1041724"/>
                <a:gd name="T39" fmla="*/ 989934 h 3607497"/>
                <a:gd name="T40" fmla="*/ 112166 w 1041724"/>
                <a:gd name="T41" fmla="*/ 1160001 h 3607497"/>
                <a:gd name="T42" fmla="*/ 168847 w 1041724"/>
                <a:gd name="T43" fmla="*/ 1296054 h 3607497"/>
                <a:gd name="T44" fmla="*/ 168847 w 1041724"/>
                <a:gd name="T45" fmla="*/ 1466123 h 3607497"/>
                <a:gd name="T46" fmla="*/ 206633 w 1041724"/>
                <a:gd name="T47" fmla="*/ 1551155 h 3607497"/>
                <a:gd name="T48" fmla="*/ 263314 w 1041724"/>
                <a:gd name="T49" fmla="*/ 1551155 h 3607497"/>
                <a:gd name="T50" fmla="*/ 282208 w 1041724"/>
                <a:gd name="T51" fmla="*/ 1585170 h 3607497"/>
                <a:gd name="T52" fmla="*/ 276460 w 1041724"/>
                <a:gd name="T53" fmla="*/ 1601113 h 3607497"/>
                <a:gd name="T54" fmla="*/ 276460 w 1041724"/>
                <a:gd name="T55" fmla="*/ 1619894 h 3607497"/>
                <a:gd name="T56" fmla="*/ 282208 w 1041724"/>
                <a:gd name="T57" fmla="*/ 1653196 h 3607497"/>
                <a:gd name="T58" fmla="*/ 338888 w 1041724"/>
                <a:gd name="T59" fmla="*/ 1687209 h 3607497"/>
                <a:gd name="T60" fmla="*/ 414462 w 1041724"/>
                <a:gd name="T61" fmla="*/ 1670202 h 3607497"/>
                <a:gd name="T62" fmla="*/ 508929 w 1041724"/>
                <a:gd name="T63" fmla="*/ 1704217 h 3607497"/>
                <a:gd name="T64" fmla="*/ 546716 w 1041724"/>
                <a:gd name="T65" fmla="*/ 1687209 h 3607497"/>
                <a:gd name="T66" fmla="*/ 527823 w 1041724"/>
                <a:gd name="T67" fmla="*/ 1551155 h 3607497"/>
                <a:gd name="T68" fmla="*/ 452249 w 1041724"/>
                <a:gd name="T69" fmla="*/ 1483128 h 3607497"/>
                <a:gd name="T70" fmla="*/ 508929 w 1041724"/>
                <a:gd name="T71" fmla="*/ 1347075 h 3607497"/>
                <a:gd name="T72" fmla="*/ 546716 w 1041724"/>
                <a:gd name="T73" fmla="*/ 1245036 h 3607497"/>
                <a:gd name="T74" fmla="*/ 527823 w 1041724"/>
                <a:gd name="T75" fmla="*/ 1177008 h 3607497"/>
                <a:gd name="T76" fmla="*/ 471142 w 1041724"/>
                <a:gd name="T77" fmla="*/ 1228027 h 3607497"/>
                <a:gd name="T78" fmla="*/ 395568 w 1041724"/>
                <a:gd name="T79" fmla="*/ 1228027 h 3607497"/>
                <a:gd name="T80" fmla="*/ 338888 w 1041724"/>
                <a:gd name="T81" fmla="*/ 1177008 h 3607497"/>
                <a:gd name="T82" fmla="*/ 452249 w 1041724"/>
                <a:gd name="T83" fmla="*/ 1006940 h 3607497"/>
                <a:gd name="T84" fmla="*/ 527823 w 1041724"/>
                <a:gd name="T85" fmla="*/ 972927 h 3607497"/>
                <a:gd name="T86" fmla="*/ 490035 w 1041724"/>
                <a:gd name="T87" fmla="*/ 802859 h 3607497"/>
                <a:gd name="T88" fmla="*/ 471142 w 1041724"/>
                <a:gd name="T89" fmla="*/ 734832 h 3607497"/>
                <a:gd name="T90" fmla="*/ 452249 w 1041724"/>
                <a:gd name="T91" fmla="*/ 632792 h 3607497"/>
                <a:gd name="T92" fmla="*/ 414462 w 1041724"/>
                <a:gd name="T93" fmla="*/ 530751 h 3607497"/>
                <a:gd name="T94" fmla="*/ 338888 w 1041724"/>
                <a:gd name="T95" fmla="*/ 479732 h 3607497"/>
                <a:gd name="T96" fmla="*/ 338888 w 1041724"/>
                <a:gd name="T97" fmla="*/ 564765 h 3607497"/>
                <a:gd name="T98" fmla="*/ 282208 w 1041724"/>
                <a:gd name="T99" fmla="*/ 479732 h 3607497"/>
                <a:gd name="T100" fmla="*/ 263314 w 1041724"/>
                <a:gd name="T101" fmla="*/ 377691 h 3607497"/>
                <a:gd name="T102" fmla="*/ 206633 w 1041724"/>
                <a:gd name="T103" fmla="*/ 292657 h 3607497"/>
                <a:gd name="T104" fmla="*/ 168847 w 1041724"/>
                <a:gd name="T105" fmla="*/ 207623 h 3607497"/>
                <a:gd name="T106" fmla="*/ 112166 w 1041724"/>
                <a:gd name="T107" fmla="*/ 139595 h 3607497"/>
                <a:gd name="T108" fmla="*/ 74380 w 1041724"/>
                <a:gd name="T109" fmla="*/ 139595 h 3607497"/>
                <a:gd name="T110" fmla="*/ 74380 w 1041724"/>
                <a:gd name="T111" fmla="*/ 20548 h 3607497"/>
                <a:gd name="T112" fmla="*/ 26081 w 1041724"/>
                <a:gd name="T113" fmla="*/ 0 h 36074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1724"/>
                <a:gd name="T172" fmla="*/ 0 h 3607497"/>
                <a:gd name="T173" fmla="*/ 1041724 w 1041724"/>
                <a:gd name="T174" fmla="*/ 3607497 h 36074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1724" h="3607497">
                  <a:moveTo>
                    <a:pt x="49696" y="0"/>
                  </a:moveTo>
                  <a:cubicBezTo>
                    <a:pt x="46383" y="13252"/>
                    <a:pt x="45866" y="27539"/>
                    <a:pt x="39757" y="39757"/>
                  </a:cubicBezTo>
                  <a:cubicBezTo>
                    <a:pt x="35566" y="48138"/>
                    <a:pt x="24069" y="51254"/>
                    <a:pt x="19878" y="59635"/>
                  </a:cubicBezTo>
                  <a:cubicBezTo>
                    <a:pt x="10507" y="78376"/>
                    <a:pt x="0" y="119270"/>
                    <a:pt x="0" y="119270"/>
                  </a:cubicBezTo>
                  <a:cubicBezTo>
                    <a:pt x="3313" y="155713"/>
                    <a:pt x="4764" y="192374"/>
                    <a:pt x="9939" y="228600"/>
                  </a:cubicBezTo>
                  <a:cubicBezTo>
                    <a:pt x="11421" y="238972"/>
                    <a:pt x="10304" y="254163"/>
                    <a:pt x="19878" y="258418"/>
                  </a:cubicBezTo>
                  <a:cubicBezTo>
                    <a:pt x="44286" y="269266"/>
                    <a:pt x="72887" y="265044"/>
                    <a:pt x="99391" y="268357"/>
                  </a:cubicBezTo>
                  <a:cubicBezTo>
                    <a:pt x="97143" y="313310"/>
                    <a:pt x="77590" y="473982"/>
                    <a:pt x="99391" y="546652"/>
                  </a:cubicBezTo>
                  <a:cubicBezTo>
                    <a:pt x="102084" y="555628"/>
                    <a:pt x="113647" y="559034"/>
                    <a:pt x="119270" y="566531"/>
                  </a:cubicBezTo>
                  <a:cubicBezTo>
                    <a:pt x="133604" y="585643"/>
                    <a:pt x="142133" y="609272"/>
                    <a:pt x="159026" y="626165"/>
                  </a:cubicBezTo>
                  <a:cubicBezTo>
                    <a:pt x="172278" y="639417"/>
                    <a:pt x="185531" y="652670"/>
                    <a:pt x="198783" y="665922"/>
                  </a:cubicBezTo>
                  <a:cubicBezTo>
                    <a:pt x="207230" y="674369"/>
                    <a:pt x="209333" y="688277"/>
                    <a:pt x="218661" y="695739"/>
                  </a:cubicBezTo>
                  <a:cubicBezTo>
                    <a:pt x="226842" y="702284"/>
                    <a:pt x="238107" y="704197"/>
                    <a:pt x="248478" y="705679"/>
                  </a:cubicBezTo>
                  <a:cubicBezTo>
                    <a:pt x="361108" y="721770"/>
                    <a:pt x="357809" y="678494"/>
                    <a:pt x="357809" y="725557"/>
                  </a:cubicBezTo>
                  <a:lnTo>
                    <a:pt x="429724" y="799497"/>
                  </a:lnTo>
                  <a:lnTo>
                    <a:pt x="393724" y="1087497"/>
                  </a:lnTo>
                  <a:lnTo>
                    <a:pt x="285724" y="1339497"/>
                  </a:lnTo>
                  <a:lnTo>
                    <a:pt x="429724" y="1339497"/>
                  </a:lnTo>
                  <a:lnTo>
                    <a:pt x="645724" y="1699497"/>
                  </a:lnTo>
                  <a:lnTo>
                    <a:pt x="213724" y="2095497"/>
                  </a:lnTo>
                  <a:lnTo>
                    <a:pt x="213724" y="2455497"/>
                  </a:lnTo>
                  <a:lnTo>
                    <a:pt x="321724" y="2743497"/>
                  </a:lnTo>
                  <a:lnTo>
                    <a:pt x="321724" y="3103497"/>
                  </a:lnTo>
                  <a:lnTo>
                    <a:pt x="393724" y="3283497"/>
                  </a:lnTo>
                  <a:lnTo>
                    <a:pt x="501724" y="3283497"/>
                  </a:lnTo>
                  <a:cubicBezTo>
                    <a:pt x="513724" y="3307497"/>
                    <a:pt x="531539" y="3329387"/>
                    <a:pt x="537724" y="3355497"/>
                  </a:cubicBezTo>
                  <a:cubicBezTo>
                    <a:pt x="540450" y="3367005"/>
                    <a:pt x="528517" y="3377547"/>
                    <a:pt x="526774" y="3389244"/>
                  </a:cubicBezTo>
                  <a:cubicBezTo>
                    <a:pt x="524821" y="3402351"/>
                    <a:pt x="526774" y="3415748"/>
                    <a:pt x="526774" y="3429000"/>
                  </a:cubicBezTo>
                  <a:lnTo>
                    <a:pt x="537724" y="3499497"/>
                  </a:lnTo>
                  <a:lnTo>
                    <a:pt x="645724" y="3571497"/>
                  </a:lnTo>
                  <a:lnTo>
                    <a:pt x="789724" y="3535497"/>
                  </a:lnTo>
                  <a:lnTo>
                    <a:pt x="969724" y="3607497"/>
                  </a:lnTo>
                  <a:lnTo>
                    <a:pt x="1041724" y="3571497"/>
                  </a:lnTo>
                  <a:lnTo>
                    <a:pt x="1005724" y="3283497"/>
                  </a:lnTo>
                  <a:lnTo>
                    <a:pt x="861724" y="3139497"/>
                  </a:lnTo>
                  <a:lnTo>
                    <a:pt x="969724" y="2851497"/>
                  </a:lnTo>
                  <a:lnTo>
                    <a:pt x="1041724" y="2635497"/>
                  </a:lnTo>
                  <a:lnTo>
                    <a:pt x="1005724" y="2491497"/>
                  </a:lnTo>
                  <a:lnTo>
                    <a:pt x="897724" y="2599497"/>
                  </a:lnTo>
                  <a:lnTo>
                    <a:pt x="753724" y="2599497"/>
                  </a:lnTo>
                  <a:lnTo>
                    <a:pt x="645724" y="2491497"/>
                  </a:lnTo>
                  <a:lnTo>
                    <a:pt x="861724" y="2131497"/>
                  </a:lnTo>
                  <a:lnTo>
                    <a:pt x="1005724" y="2059497"/>
                  </a:lnTo>
                  <a:lnTo>
                    <a:pt x="933724" y="1699497"/>
                  </a:lnTo>
                  <a:lnTo>
                    <a:pt x="897724" y="1555497"/>
                  </a:lnTo>
                  <a:lnTo>
                    <a:pt x="861724" y="1339497"/>
                  </a:lnTo>
                  <a:lnTo>
                    <a:pt x="789724" y="1123497"/>
                  </a:lnTo>
                  <a:lnTo>
                    <a:pt x="645724" y="1015497"/>
                  </a:lnTo>
                  <a:lnTo>
                    <a:pt x="645724" y="1195497"/>
                  </a:lnTo>
                  <a:lnTo>
                    <a:pt x="537724" y="1015497"/>
                  </a:lnTo>
                  <a:lnTo>
                    <a:pt x="501724" y="799497"/>
                  </a:lnTo>
                  <a:lnTo>
                    <a:pt x="393724" y="619497"/>
                  </a:lnTo>
                  <a:lnTo>
                    <a:pt x="321724" y="439497"/>
                  </a:lnTo>
                  <a:lnTo>
                    <a:pt x="213724" y="295497"/>
                  </a:lnTo>
                  <a:lnTo>
                    <a:pt x="141724" y="295497"/>
                  </a:lnTo>
                  <a:lnTo>
                    <a:pt x="141724" y="43497"/>
                  </a:lnTo>
                  <a:lnTo>
                    <a:pt x="49696" y="0"/>
                  </a:lnTo>
                  <a:close/>
                </a:path>
              </a:pathLst>
            </a:custGeom>
            <a:solidFill>
              <a:srgbClr val="CCCCCC"/>
            </a:solidFill>
            <a:ln w="9525">
              <a:solidFill>
                <a:srgbClr val="000000"/>
              </a:solidFill>
              <a:round/>
              <a:headEnd/>
              <a:tailEnd/>
            </a:ln>
          </p:spPr>
          <p:txBody>
            <a:bodyPr/>
            <a:lstStyle/>
            <a:p>
              <a:endParaRPr lang="sv-SE"/>
            </a:p>
          </p:txBody>
        </p:sp>
        <p:sp>
          <p:nvSpPr>
            <p:cNvPr id="3838" name="Freeform 1727"/>
            <p:cNvSpPr>
              <a:spLocks/>
            </p:cNvSpPr>
            <p:nvPr/>
          </p:nvSpPr>
          <p:spPr bwMode="auto">
            <a:xfrm>
              <a:off x="2536183" y="5889333"/>
              <a:ext cx="316455" cy="622807"/>
            </a:xfrm>
            <a:custGeom>
              <a:avLst/>
              <a:gdLst>
                <a:gd name="T0" fmla="*/ 132255 w 360000"/>
                <a:gd name="T1" fmla="*/ 0 h 720000"/>
                <a:gd name="T2" fmla="*/ 56681 w 360000"/>
                <a:gd name="T3" fmla="*/ 0 h 720000"/>
                <a:gd name="T4" fmla="*/ 18893 w 360000"/>
                <a:gd name="T5" fmla="*/ 34014 h 720000"/>
                <a:gd name="T6" fmla="*/ 0 w 360000"/>
                <a:gd name="T7" fmla="*/ 136054 h 720000"/>
                <a:gd name="T8" fmla="*/ 37787 w 360000"/>
                <a:gd name="T9" fmla="*/ 238095 h 720000"/>
                <a:gd name="T10" fmla="*/ 113363 w 360000"/>
                <a:gd name="T11" fmla="*/ 340136 h 720000"/>
                <a:gd name="T12" fmla="*/ 170044 w 360000"/>
                <a:gd name="T13" fmla="*/ 323129 h 720000"/>
                <a:gd name="T14" fmla="*/ 188938 w 360000"/>
                <a:gd name="T15" fmla="*/ 272109 h 720000"/>
                <a:gd name="T16" fmla="*/ 188938 w 360000"/>
                <a:gd name="T17" fmla="*/ 136054 h 720000"/>
                <a:gd name="T18" fmla="*/ 170044 w 360000"/>
                <a:gd name="T19" fmla="*/ 68027 h 720000"/>
                <a:gd name="T20" fmla="*/ 132255 w 360000"/>
                <a:gd name="T21" fmla="*/ 0 h 7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00"/>
                <a:gd name="T34" fmla="*/ 0 h 720000"/>
                <a:gd name="T35" fmla="*/ 360000 w 360000"/>
                <a:gd name="T36" fmla="*/ 720000 h 7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00" h="720000">
                  <a:moveTo>
                    <a:pt x="252000" y="0"/>
                  </a:moveTo>
                  <a:lnTo>
                    <a:pt x="108000" y="0"/>
                  </a:lnTo>
                  <a:lnTo>
                    <a:pt x="36000" y="72000"/>
                  </a:lnTo>
                  <a:lnTo>
                    <a:pt x="0" y="288000"/>
                  </a:lnTo>
                  <a:lnTo>
                    <a:pt x="72000" y="504000"/>
                  </a:lnTo>
                  <a:lnTo>
                    <a:pt x="216000" y="720000"/>
                  </a:lnTo>
                  <a:lnTo>
                    <a:pt x="324000" y="684000"/>
                  </a:lnTo>
                  <a:lnTo>
                    <a:pt x="360000" y="576000"/>
                  </a:lnTo>
                  <a:lnTo>
                    <a:pt x="360000" y="288000"/>
                  </a:lnTo>
                  <a:lnTo>
                    <a:pt x="324000" y="144000"/>
                  </a:lnTo>
                  <a:lnTo>
                    <a:pt x="252000" y="0"/>
                  </a:lnTo>
                  <a:close/>
                </a:path>
              </a:pathLst>
            </a:custGeom>
            <a:solidFill>
              <a:srgbClr val="CCCCCC"/>
            </a:solidFill>
            <a:ln w="9525">
              <a:solidFill>
                <a:srgbClr val="000000"/>
              </a:solidFill>
              <a:round/>
              <a:headEnd/>
              <a:tailEnd/>
            </a:ln>
          </p:spPr>
          <p:txBody>
            <a:bodyPr/>
            <a:lstStyle/>
            <a:p>
              <a:endParaRPr lang="sv-SE"/>
            </a:p>
          </p:txBody>
        </p:sp>
        <p:sp>
          <p:nvSpPr>
            <p:cNvPr id="3839" name="Text Box 1728"/>
            <p:cNvSpPr txBox="1">
              <a:spLocks noChangeArrowheads="1"/>
            </p:cNvSpPr>
            <p:nvPr/>
          </p:nvSpPr>
          <p:spPr bwMode="auto">
            <a:xfrm>
              <a:off x="6428576" y="2691461"/>
              <a:ext cx="1023578" cy="2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Gullberget</a:t>
              </a:r>
              <a:endParaRPr lang="sv-SE"/>
            </a:p>
          </p:txBody>
        </p:sp>
        <p:sp>
          <p:nvSpPr>
            <p:cNvPr id="3840" name="Freeform 1729"/>
            <p:cNvSpPr>
              <a:spLocks/>
            </p:cNvSpPr>
            <p:nvPr/>
          </p:nvSpPr>
          <p:spPr bwMode="auto">
            <a:xfrm>
              <a:off x="5131111" y="3398109"/>
              <a:ext cx="2405055" cy="747367"/>
            </a:xfrm>
            <a:custGeom>
              <a:avLst/>
              <a:gdLst>
                <a:gd name="T0" fmla="*/ 255314 w 2736000"/>
                <a:gd name="T1" fmla="*/ 81935 h 864000"/>
                <a:gd name="T2" fmla="*/ 229232 w 2736000"/>
                <a:gd name="T3" fmla="*/ 105412 h 864000"/>
                <a:gd name="T4" fmla="*/ 213583 w 2736000"/>
                <a:gd name="T5" fmla="*/ 124194 h 864000"/>
                <a:gd name="T6" fmla="*/ 187502 w 2736000"/>
                <a:gd name="T7" fmla="*/ 147670 h 864000"/>
                <a:gd name="T8" fmla="*/ 156205 w 2736000"/>
                <a:gd name="T9" fmla="*/ 157060 h 864000"/>
                <a:gd name="T10" fmla="*/ 145771 w 2736000"/>
                <a:gd name="T11" fmla="*/ 166451 h 864000"/>
                <a:gd name="T12" fmla="*/ 94468 w 2736000"/>
                <a:gd name="T13" fmla="*/ 221087 h 864000"/>
                <a:gd name="T14" fmla="*/ 56680 w 2736000"/>
                <a:gd name="T15" fmla="*/ 221087 h 864000"/>
                <a:gd name="T16" fmla="*/ 0 w 2736000"/>
                <a:gd name="T17" fmla="*/ 272106 h 864000"/>
                <a:gd name="T18" fmla="*/ 56680 w 2736000"/>
                <a:gd name="T19" fmla="*/ 340132 h 864000"/>
                <a:gd name="T20" fmla="*/ 151148 w 2736000"/>
                <a:gd name="T21" fmla="*/ 306119 h 864000"/>
                <a:gd name="T22" fmla="*/ 226724 w 2736000"/>
                <a:gd name="T23" fmla="*/ 323126 h 864000"/>
                <a:gd name="T24" fmla="*/ 283404 w 2736000"/>
                <a:gd name="T25" fmla="*/ 323126 h 864000"/>
                <a:gd name="T26" fmla="*/ 302298 w 2736000"/>
                <a:gd name="T27" fmla="*/ 272106 h 864000"/>
                <a:gd name="T28" fmla="*/ 302298 w 2736000"/>
                <a:gd name="T29" fmla="*/ 187074 h 864000"/>
                <a:gd name="T30" fmla="*/ 377872 w 2736000"/>
                <a:gd name="T31" fmla="*/ 119047 h 864000"/>
                <a:gd name="T32" fmla="*/ 415660 w 2736000"/>
                <a:gd name="T33" fmla="*/ 85034 h 864000"/>
                <a:gd name="T34" fmla="*/ 472340 w 2736000"/>
                <a:gd name="T35" fmla="*/ 85034 h 864000"/>
                <a:gd name="T36" fmla="*/ 529022 w 2736000"/>
                <a:gd name="T37" fmla="*/ 102041 h 864000"/>
                <a:gd name="T38" fmla="*/ 623489 w 2736000"/>
                <a:gd name="T39" fmla="*/ 85034 h 864000"/>
                <a:gd name="T40" fmla="*/ 755745 w 2736000"/>
                <a:gd name="T41" fmla="*/ 85034 h 864000"/>
                <a:gd name="T42" fmla="*/ 850213 w 2736000"/>
                <a:gd name="T43" fmla="*/ 68027 h 864000"/>
                <a:gd name="T44" fmla="*/ 982469 w 2736000"/>
                <a:gd name="T45" fmla="*/ 102041 h 864000"/>
                <a:gd name="T46" fmla="*/ 1058042 w 2736000"/>
                <a:gd name="T47" fmla="*/ 68027 h 864000"/>
                <a:gd name="T48" fmla="*/ 1171404 w 2736000"/>
                <a:gd name="T49" fmla="*/ 85034 h 864000"/>
                <a:gd name="T50" fmla="*/ 1209192 w 2736000"/>
                <a:gd name="T51" fmla="*/ 153061 h 864000"/>
                <a:gd name="T52" fmla="*/ 1209192 w 2736000"/>
                <a:gd name="T53" fmla="*/ 221087 h 864000"/>
                <a:gd name="T54" fmla="*/ 1190297 w 2736000"/>
                <a:gd name="T55" fmla="*/ 289113 h 864000"/>
                <a:gd name="T56" fmla="*/ 1303659 w 2736000"/>
                <a:gd name="T57" fmla="*/ 357139 h 864000"/>
                <a:gd name="T58" fmla="*/ 1417020 w 2736000"/>
                <a:gd name="T59" fmla="*/ 408159 h 864000"/>
                <a:gd name="T60" fmla="*/ 1435914 w 2736000"/>
                <a:gd name="T61" fmla="*/ 357139 h 864000"/>
                <a:gd name="T62" fmla="*/ 1398127 w 2736000"/>
                <a:gd name="T63" fmla="*/ 306119 h 864000"/>
                <a:gd name="T64" fmla="*/ 1379233 w 2736000"/>
                <a:gd name="T65" fmla="*/ 187074 h 864000"/>
                <a:gd name="T66" fmla="*/ 1360341 w 2736000"/>
                <a:gd name="T67" fmla="*/ 136053 h 864000"/>
                <a:gd name="T68" fmla="*/ 1284765 w 2736000"/>
                <a:gd name="T69" fmla="*/ 136053 h 864000"/>
                <a:gd name="T70" fmla="*/ 1228086 w 2736000"/>
                <a:gd name="T71" fmla="*/ 102041 h 864000"/>
                <a:gd name="T72" fmla="*/ 1114724 w 2736000"/>
                <a:gd name="T73" fmla="*/ 51020 h 864000"/>
                <a:gd name="T74" fmla="*/ 944680 w 2736000"/>
                <a:gd name="T75" fmla="*/ 17007 h 864000"/>
                <a:gd name="T76" fmla="*/ 831318 w 2736000"/>
                <a:gd name="T77" fmla="*/ 0 h 864000"/>
                <a:gd name="T78" fmla="*/ 736850 w 2736000"/>
                <a:gd name="T79" fmla="*/ 0 h 864000"/>
                <a:gd name="T80" fmla="*/ 661277 w 2736000"/>
                <a:gd name="T81" fmla="*/ 34014 h 864000"/>
                <a:gd name="T82" fmla="*/ 472340 w 2736000"/>
                <a:gd name="T83" fmla="*/ 17007 h 864000"/>
                <a:gd name="T84" fmla="*/ 377872 w 2736000"/>
                <a:gd name="T85" fmla="*/ 17007 h 864000"/>
                <a:gd name="T86" fmla="*/ 283404 w 2736000"/>
                <a:gd name="T87" fmla="*/ 51020 h 864000"/>
                <a:gd name="T88" fmla="*/ 255314 w 2736000"/>
                <a:gd name="T89" fmla="*/ 81935 h 864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6000"/>
                <a:gd name="T136" fmla="*/ 0 h 864000"/>
                <a:gd name="T137" fmla="*/ 2736000 w 2736000"/>
                <a:gd name="T138" fmla="*/ 864000 h 864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6000" h="864000">
                  <a:moveTo>
                    <a:pt x="486476" y="173442"/>
                  </a:moveTo>
                  <a:cubicBezTo>
                    <a:pt x="469911" y="190007"/>
                    <a:pt x="450836" y="204396"/>
                    <a:pt x="436780" y="223138"/>
                  </a:cubicBezTo>
                  <a:cubicBezTo>
                    <a:pt x="426841" y="236390"/>
                    <a:pt x="417968" y="250514"/>
                    <a:pt x="406963" y="262895"/>
                  </a:cubicBezTo>
                  <a:cubicBezTo>
                    <a:pt x="391399" y="280404"/>
                    <a:pt x="373832" y="296025"/>
                    <a:pt x="357267" y="312590"/>
                  </a:cubicBezTo>
                  <a:cubicBezTo>
                    <a:pt x="342451" y="327406"/>
                    <a:pt x="297633" y="332468"/>
                    <a:pt x="297633" y="332468"/>
                  </a:cubicBezTo>
                  <a:cubicBezTo>
                    <a:pt x="291007" y="339094"/>
                    <a:pt x="273360" y="347758"/>
                    <a:pt x="277754" y="352347"/>
                  </a:cubicBezTo>
                  <a:lnTo>
                    <a:pt x="180000" y="468000"/>
                  </a:lnTo>
                  <a:lnTo>
                    <a:pt x="108000" y="468000"/>
                  </a:lnTo>
                  <a:lnTo>
                    <a:pt x="0" y="576000"/>
                  </a:lnTo>
                  <a:lnTo>
                    <a:pt x="108000" y="720000"/>
                  </a:lnTo>
                  <a:lnTo>
                    <a:pt x="288000" y="648000"/>
                  </a:lnTo>
                  <a:lnTo>
                    <a:pt x="432000" y="684000"/>
                  </a:lnTo>
                  <a:lnTo>
                    <a:pt x="540000" y="684000"/>
                  </a:lnTo>
                  <a:lnTo>
                    <a:pt x="576000" y="576000"/>
                  </a:lnTo>
                  <a:lnTo>
                    <a:pt x="576000" y="396000"/>
                  </a:lnTo>
                  <a:lnTo>
                    <a:pt x="720000" y="252000"/>
                  </a:lnTo>
                  <a:lnTo>
                    <a:pt x="792000" y="180000"/>
                  </a:lnTo>
                  <a:lnTo>
                    <a:pt x="900000" y="180000"/>
                  </a:lnTo>
                  <a:lnTo>
                    <a:pt x="1008000" y="216000"/>
                  </a:lnTo>
                  <a:lnTo>
                    <a:pt x="1188000" y="180000"/>
                  </a:lnTo>
                  <a:lnTo>
                    <a:pt x="1440000" y="180000"/>
                  </a:lnTo>
                  <a:lnTo>
                    <a:pt x="1620000" y="144000"/>
                  </a:lnTo>
                  <a:lnTo>
                    <a:pt x="1872000" y="216000"/>
                  </a:lnTo>
                  <a:lnTo>
                    <a:pt x="2016000" y="144000"/>
                  </a:lnTo>
                  <a:lnTo>
                    <a:pt x="2232000" y="180000"/>
                  </a:lnTo>
                  <a:lnTo>
                    <a:pt x="2304000" y="324000"/>
                  </a:lnTo>
                  <a:lnTo>
                    <a:pt x="2304000" y="468000"/>
                  </a:lnTo>
                  <a:lnTo>
                    <a:pt x="2268000" y="612000"/>
                  </a:lnTo>
                  <a:lnTo>
                    <a:pt x="2484000" y="756000"/>
                  </a:lnTo>
                  <a:lnTo>
                    <a:pt x="2700000" y="864000"/>
                  </a:lnTo>
                  <a:lnTo>
                    <a:pt x="2736000" y="756000"/>
                  </a:lnTo>
                  <a:lnTo>
                    <a:pt x="2664000" y="648000"/>
                  </a:lnTo>
                  <a:lnTo>
                    <a:pt x="2628000" y="396000"/>
                  </a:lnTo>
                  <a:lnTo>
                    <a:pt x="2592000" y="288000"/>
                  </a:lnTo>
                  <a:lnTo>
                    <a:pt x="2448000" y="288000"/>
                  </a:lnTo>
                  <a:lnTo>
                    <a:pt x="2340000" y="216000"/>
                  </a:lnTo>
                  <a:lnTo>
                    <a:pt x="2124000" y="108000"/>
                  </a:lnTo>
                  <a:lnTo>
                    <a:pt x="1800000" y="36000"/>
                  </a:lnTo>
                  <a:lnTo>
                    <a:pt x="1584000" y="0"/>
                  </a:lnTo>
                  <a:lnTo>
                    <a:pt x="1404000" y="0"/>
                  </a:lnTo>
                  <a:lnTo>
                    <a:pt x="1260000" y="72000"/>
                  </a:lnTo>
                  <a:lnTo>
                    <a:pt x="900000" y="36000"/>
                  </a:lnTo>
                  <a:lnTo>
                    <a:pt x="720000" y="36000"/>
                  </a:lnTo>
                  <a:lnTo>
                    <a:pt x="540000" y="108000"/>
                  </a:lnTo>
                  <a:lnTo>
                    <a:pt x="486476" y="173442"/>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41" name="AutoShape 1730"/>
            <p:cNvSpPr>
              <a:spLocks noChangeArrowheads="1"/>
            </p:cNvSpPr>
            <p:nvPr/>
          </p:nvSpPr>
          <p:spPr bwMode="auto">
            <a:xfrm rot="-5400000">
              <a:off x="1811446" y="3719089"/>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42" name="Freeform 1731"/>
            <p:cNvSpPr>
              <a:spLocks/>
            </p:cNvSpPr>
            <p:nvPr/>
          </p:nvSpPr>
          <p:spPr bwMode="auto">
            <a:xfrm>
              <a:off x="1491883" y="4643721"/>
              <a:ext cx="1677210" cy="2055260"/>
            </a:xfrm>
            <a:custGeom>
              <a:avLst/>
              <a:gdLst>
                <a:gd name="T0" fmla="*/ 321193 w 1908000"/>
                <a:gd name="T1" fmla="*/ 0 h 2376000"/>
                <a:gd name="T2" fmla="*/ 255065 w 1908000"/>
                <a:gd name="T3" fmla="*/ 8503 h 2376000"/>
                <a:gd name="T4" fmla="*/ 160596 w 1908000"/>
                <a:gd name="T5" fmla="*/ 136053 h 2376000"/>
                <a:gd name="T6" fmla="*/ 85022 w 1908000"/>
                <a:gd name="T7" fmla="*/ 331630 h 2376000"/>
                <a:gd name="T8" fmla="*/ 56680 w 1908000"/>
                <a:gd name="T9" fmla="*/ 467683 h 2376000"/>
                <a:gd name="T10" fmla="*/ 9447 w 1908000"/>
                <a:gd name="T11" fmla="*/ 544213 h 2376000"/>
                <a:gd name="T12" fmla="*/ 0 w 1908000"/>
                <a:gd name="T13" fmla="*/ 612239 h 2376000"/>
                <a:gd name="T14" fmla="*/ 56680 w 1908000"/>
                <a:gd name="T15" fmla="*/ 714280 h 2376000"/>
                <a:gd name="T16" fmla="*/ 113362 w 1908000"/>
                <a:gd name="T17" fmla="*/ 824823 h 2376000"/>
                <a:gd name="T18" fmla="*/ 226724 w 1908000"/>
                <a:gd name="T19" fmla="*/ 875842 h 2376000"/>
                <a:gd name="T20" fmla="*/ 302299 w 1908000"/>
                <a:gd name="T21" fmla="*/ 1105432 h 2376000"/>
                <a:gd name="T22" fmla="*/ 377873 w 1908000"/>
                <a:gd name="T23" fmla="*/ 1113935 h 2376000"/>
                <a:gd name="T24" fmla="*/ 462894 w 1908000"/>
                <a:gd name="T25" fmla="*/ 1071420 h 2376000"/>
                <a:gd name="T26" fmla="*/ 510129 w 1908000"/>
                <a:gd name="T27" fmla="*/ 1122439 h 2376000"/>
                <a:gd name="T28" fmla="*/ 1001364 w 1908000"/>
                <a:gd name="T29" fmla="*/ 1122439 h 2376000"/>
                <a:gd name="T30" fmla="*/ 1001364 w 1908000"/>
                <a:gd name="T31" fmla="*/ 1020399 h 2376000"/>
                <a:gd name="T32" fmla="*/ 963578 w 1908000"/>
                <a:gd name="T33" fmla="*/ 901352 h 2376000"/>
                <a:gd name="T34" fmla="*/ 906896 w 1908000"/>
                <a:gd name="T35" fmla="*/ 833326 h 2376000"/>
                <a:gd name="T36" fmla="*/ 888002 w 1908000"/>
                <a:gd name="T37" fmla="*/ 629246 h 2376000"/>
                <a:gd name="T38" fmla="*/ 821874 w 1908000"/>
                <a:gd name="T39" fmla="*/ 408159 h 2376000"/>
                <a:gd name="T40" fmla="*/ 755747 w 1908000"/>
                <a:gd name="T41" fmla="*/ 229590 h 2376000"/>
                <a:gd name="T42" fmla="*/ 680172 w 1908000"/>
                <a:gd name="T43" fmla="*/ 144556 h 2376000"/>
                <a:gd name="T44" fmla="*/ 604597 w 1908000"/>
                <a:gd name="T45" fmla="*/ 136053 h 2376000"/>
                <a:gd name="T46" fmla="*/ 538469 w 1908000"/>
                <a:gd name="T47" fmla="*/ 136053 h 2376000"/>
                <a:gd name="T48" fmla="*/ 368426 w 1908000"/>
                <a:gd name="T49" fmla="*/ 25510 h 2376000"/>
                <a:gd name="T50" fmla="*/ 321193 w 1908000"/>
                <a:gd name="T51" fmla="*/ 0 h 237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8000"/>
                <a:gd name="T79" fmla="*/ 0 h 2376000"/>
                <a:gd name="T80" fmla="*/ 1908000 w 1908000"/>
                <a:gd name="T81" fmla="*/ 2376000 h 237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8000" h="2376000">
                  <a:moveTo>
                    <a:pt x="612000" y="0"/>
                  </a:moveTo>
                  <a:lnTo>
                    <a:pt x="486000" y="18000"/>
                  </a:lnTo>
                  <a:lnTo>
                    <a:pt x="306000" y="288000"/>
                  </a:lnTo>
                  <a:lnTo>
                    <a:pt x="162000" y="702000"/>
                  </a:lnTo>
                  <a:lnTo>
                    <a:pt x="108000" y="990000"/>
                  </a:lnTo>
                  <a:lnTo>
                    <a:pt x="18000" y="1152000"/>
                  </a:lnTo>
                  <a:lnTo>
                    <a:pt x="0" y="1296000"/>
                  </a:lnTo>
                  <a:lnTo>
                    <a:pt x="108000" y="1512000"/>
                  </a:lnTo>
                  <a:lnTo>
                    <a:pt x="216000" y="1746000"/>
                  </a:lnTo>
                  <a:lnTo>
                    <a:pt x="432000" y="1854000"/>
                  </a:lnTo>
                  <a:lnTo>
                    <a:pt x="576000" y="2340000"/>
                  </a:lnTo>
                  <a:lnTo>
                    <a:pt x="720000" y="2358000"/>
                  </a:lnTo>
                  <a:lnTo>
                    <a:pt x="882000" y="2268000"/>
                  </a:lnTo>
                  <a:lnTo>
                    <a:pt x="972000" y="2376000"/>
                  </a:lnTo>
                  <a:lnTo>
                    <a:pt x="1908000" y="2376000"/>
                  </a:lnTo>
                  <a:lnTo>
                    <a:pt x="1908000" y="2160000"/>
                  </a:lnTo>
                  <a:lnTo>
                    <a:pt x="1836000" y="1908000"/>
                  </a:lnTo>
                  <a:lnTo>
                    <a:pt x="1728000" y="1764000"/>
                  </a:lnTo>
                  <a:lnTo>
                    <a:pt x="1692000" y="1332000"/>
                  </a:lnTo>
                  <a:lnTo>
                    <a:pt x="1566000" y="864000"/>
                  </a:lnTo>
                  <a:lnTo>
                    <a:pt x="1440000" y="486000"/>
                  </a:lnTo>
                  <a:lnTo>
                    <a:pt x="1296000" y="306000"/>
                  </a:lnTo>
                  <a:lnTo>
                    <a:pt x="1152000" y="288000"/>
                  </a:lnTo>
                  <a:lnTo>
                    <a:pt x="1026000" y="288000"/>
                  </a:lnTo>
                  <a:lnTo>
                    <a:pt x="702000" y="54000"/>
                  </a:lnTo>
                  <a:lnTo>
                    <a:pt x="612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43" name="Freeform 1732"/>
            <p:cNvSpPr>
              <a:spLocks/>
            </p:cNvSpPr>
            <p:nvPr/>
          </p:nvSpPr>
          <p:spPr bwMode="auto">
            <a:xfrm>
              <a:off x="1871630" y="5313238"/>
              <a:ext cx="506326" cy="467105"/>
            </a:xfrm>
            <a:custGeom>
              <a:avLst/>
              <a:gdLst>
                <a:gd name="T0" fmla="*/ 122807 w 576000"/>
                <a:gd name="T1" fmla="*/ 34014 h 540000"/>
                <a:gd name="T2" fmla="*/ 18892 w 576000"/>
                <a:gd name="T3" fmla="*/ 8503 h 540000"/>
                <a:gd name="T4" fmla="*/ 0 w 576000"/>
                <a:gd name="T5" fmla="*/ 34014 h 540000"/>
                <a:gd name="T6" fmla="*/ 28340 w 576000"/>
                <a:gd name="T7" fmla="*/ 93537 h 540000"/>
                <a:gd name="T8" fmla="*/ 75574 w 576000"/>
                <a:gd name="T9" fmla="*/ 161564 h 540000"/>
                <a:gd name="T10" fmla="*/ 160593 w 576000"/>
                <a:gd name="T11" fmla="*/ 238094 h 540000"/>
                <a:gd name="T12" fmla="*/ 255060 w 576000"/>
                <a:gd name="T13" fmla="*/ 255102 h 540000"/>
                <a:gd name="T14" fmla="*/ 302293 w 576000"/>
                <a:gd name="T15" fmla="*/ 178571 h 540000"/>
                <a:gd name="T16" fmla="*/ 292847 w 576000"/>
                <a:gd name="T17" fmla="*/ 110544 h 540000"/>
                <a:gd name="T18" fmla="*/ 264506 w 576000"/>
                <a:gd name="T19" fmla="*/ 34014 h 540000"/>
                <a:gd name="T20" fmla="*/ 188934 w 576000"/>
                <a:gd name="T21" fmla="*/ 0 h 540000"/>
                <a:gd name="T22" fmla="*/ 122807 w 576000"/>
                <a:gd name="T23" fmla="*/ 34014 h 54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000"/>
                <a:gd name="T37" fmla="*/ 0 h 540000"/>
                <a:gd name="T38" fmla="*/ 576000 w 576000"/>
                <a:gd name="T39" fmla="*/ 540000 h 54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000" h="540000">
                  <a:moveTo>
                    <a:pt x="234000" y="72000"/>
                  </a:moveTo>
                  <a:lnTo>
                    <a:pt x="36000" y="18000"/>
                  </a:lnTo>
                  <a:lnTo>
                    <a:pt x="0" y="72000"/>
                  </a:lnTo>
                  <a:lnTo>
                    <a:pt x="54000" y="198000"/>
                  </a:lnTo>
                  <a:lnTo>
                    <a:pt x="144000" y="342000"/>
                  </a:lnTo>
                  <a:lnTo>
                    <a:pt x="306000" y="504000"/>
                  </a:lnTo>
                  <a:lnTo>
                    <a:pt x="486000" y="540000"/>
                  </a:lnTo>
                  <a:lnTo>
                    <a:pt x="576000" y="378000"/>
                  </a:lnTo>
                  <a:lnTo>
                    <a:pt x="558000" y="234000"/>
                  </a:lnTo>
                  <a:lnTo>
                    <a:pt x="504000" y="72000"/>
                  </a:lnTo>
                  <a:lnTo>
                    <a:pt x="360000" y="0"/>
                  </a:lnTo>
                  <a:lnTo>
                    <a:pt x="234000" y="72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44" name="Freeform 1733"/>
            <p:cNvSpPr>
              <a:spLocks/>
            </p:cNvSpPr>
            <p:nvPr/>
          </p:nvSpPr>
          <p:spPr bwMode="auto">
            <a:xfrm>
              <a:off x="5257694" y="4768282"/>
              <a:ext cx="1139237" cy="887500"/>
            </a:xfrm>
            <a:custGeom>
              <a:avLst/>
              <a:gdLst>
                <a:gd name="T0" fmla="*/ 47234 w 1296000"/>
                <a:gd name="T1" fmla="*/ 42517 h 1026000"/>
                <a:gd name="T2" fmla="*/ 0 w 1296000"/>
                <a:gd name="T3" fmla="*/ 85034 h 1026000"/>
                <a:gd name="T4" fmla="*/ 28341 w 1296000"/>
                <a:gd name="T5" fmla="*/ 161564 h 1026000"/>
                <a:gd name="T6" fmla="*/ 103915 w 1296000"/>
                <a:gd name="T7" fmla="*/ 212585 h 1026000"/>
                <a:gd name="T8" fmla="*/ 170043 w 1296000"/>
                <a:gd name="T9" fmla="*/ 331632 h 1026000"/>
                <a:gd name="T10" fmla="*/ 330638 w 1296000"/>
                <a:gd name="T11" fmla="*/ 450680 h 1026000"/>
                <a:gd name="T12" fmla="*/ 491235 w 1296000"/>
                <a:gd name="T13" fmla="*/ 484694 h 1026000"/>
                <a:gd name="T14" fmla="*/ 566809 w 1296000"/>
                <a:gd name="T15" fmla="*/ 450680 h 1026000"/>
                <a:gd name="T16" fmla="*/ 614043 w 1296000"/>
                <a:gd name="T17" fmla="*/ 416666 h 1026000"/>
                <a:gd name="T18" fmla="*/ 670724 w 1296000"/>
                <a:gd name="T19" fmla="*/ 331632 h 1026000"/>
                <a:gd name="T20" fmla="*/ 680171 w 1296000"/>
                <a:gd name="T21" fmla="*/ 263605 h 1026000"/>
                <a:gd name="T22" fmla="*/ 623491 w 1296000"/>
                <a:gd name="T23" fmla="*/ 161564 h 1026000"/>
                <a:gd name="T24" fmla="*/ 519576 w 1296000"/>
                <a:gd name="T25" fmla="*/ 42517 h 1026000"/>
                <a:gd name="T26" fmla="*/ 472341 w 1296000"/>
                <a:gd name="T27" fmla="*/ 0 h 1026000"/>
                <a:gd name="T28" fmla="*/ 425108 w 1296000"/>
                <a:gd name="T29" fmla="*/ 25510 h 1026000"/>
                <a:gd name="T30" fmla="*/ 349533 w 1296000"/>
                <a:gd name="T31" fmla="*/ 110544 h 1026000"/>
                <a:gd name="T32" fmla="*/ 283405 w 1296000"/>
                <a:gd name="T33" fmla="*/ 161564 h 1026000"/>
                <a:gd name="T34" fmla="*/ 207831 w 1296000"/>
                <a:gd name="T35" fmla="*/ 153061 h 1026000"/>
                <a:gd name="T36" fmla="*/ 141702 w 1296000"/>
                <a:gd name="T37" fmla="*/ 93538 h 1026000"/>
                <a:gd name="T38" fmla="*/ 94468 w 1296000"/>
                <a:gd name="T39" fmla="*/ 42517 h 1026000"/>
                <a:gd name="T40" fmla="*/ 47234 w 1296000"/>
                <a:gd name="T41" fmla="*/ 42517 h 1026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6000"/>
                <a:gd name="T64" fmla="*/ 0 h 1026000"/>
                <a:gd name="T65" fmla="*/ 1296000 w 1296000"/>
                <a:gd name="T66" fmla="*/ 1026000 h 1026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6000" h="1026000">
                  <a:moveTo>
                    <a:pt x="90000" y="90000"/>
                  </a:moveTo>
                  <a:lnTo>
                    <a:pt x="0" y="180000"/>
                  </a:lnTo>
                  <a:lnTo>
                    <a:pt x="54000" y="342000"/>
                  </a:lnTo>
                  <a:lnTo>
                    <a:pt x="198000" y="450000"/>
                  </a:lnTo>
                  <a:lnTo>
                    <a:pt x="324000" y="702000"/>
                  </a:lnTo>
                  <a:lnTo>
                    <a:pt x="630000" y="954000"/>
                  </a:lnTo>
                  <a:lnTo>
                    <a:pt x="936000" y="1026000"/>
                  </a:lnTo>
                  <a:lnTo>
                    <a:pt x="1080000" y="954000"/>
                  </a:lnTo>
                  <a:lnTo>
                    <a:pt x="1170000" y="882000"/>
                  </a:lnTo>
                  <a:lnTo>
                    <a:pt x="1278000" y="702000"/>
                  </a:lnTo>
                  <a:lnTo>
                    <a:pt x="1296000" y="558000"/>
                  </a:lnTo>
                  <a:lnTo>
                    <a:pt x="1188000" y="342000"/>
                  </a:lnTo>
                  <a:lnTo>
                    <a:pt x="990000" y="90000"/>
                  </a:lnTo>
                  <a:lnTo>
                    <a:pt x="900000" y="0"/>
                  </a:lnTo>
                  <a:lnTo>
                    <a:pt x="810000" y="54000"/>
                  </a:lnTo>
                  <a:lnTo>
                    <a:pt x="666000" y="234000"/>
                  </a:lnTo>
                  <a:lnTo>
                    <a:pt x="540000" y="342000"/>
                  </a:lnTo>
                  <a:lnTo>
                    <a:pt x="396000" y="324000"/>
                  </a:lnTo>
                  <a:lnTo>
                    <a:pt x="270000" y="198000"/>
                  </a:lnTo>
                  <a:lnTo>
                    <a:pt x="180000" y="90000"/>
                  </a:lnTo>
                  <a:lnTo>
                    <a:pt x="90000" y="90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45" name="Freeform 1734"/>
            <p:cNvSpPr>
              <a:spLocks/>
            </p:cNvSpPr>
            <p:nvPr/>
          </p:nvSpPr>
          <p:spPr bwMode="auto">
            <a:xfrm>
              <a:off x="5162758" y="4642391"/>
              <a:ext cx="1392399" cy="1262513"/>
            </a:xfrm>
            <a:custGeom>
              <a:avLst/>
              <a:gdLst>
                <a:gd name="T0" fmla="*/ 113361 w 1584000"/>
                <a:gd name="T1" fmla="*/ 9230 h 1459537"/>
                <a:gd name="T2" fmla="*/ 207829 w 1584000"/>
                <a:gd name="T3" fmla="*/ 43243 h 1459537"/>
                <a:gd name="T4" fmla="*/ 292849 w 1584000"/>
                <a:gd name="T5" fmla="*/ 102767 h 1459537"/>
                <a:gd name="T6" fmla="*/ 340084 w 1584000"/>
                <a:gd name="T7" fmla="*/ 102767 h 1459537"/>
                <a:gd name="T8" fmla="*/ 425104 w 1584000"/>
                <a:gd name="T9" fmla="*/ 43243 h 1459537"/>
                <a:gd name="T10" fmla="*/ 519572 w 1584000"/>
                <a:gd name="T11" fmla="*/ 727 h 1459537"/>
                <a:gd name="T12" fmla="*/ 535376 w 1584000"/>
                <a:gd name="T13" fmla="*/ 4764 h 1459537"/>
                <a:gd name="T14" fmla="*/ 565370 w 1584000"/>
                <a:gd name="T15" fmla="*/ 7015 h 1459537"/>
                <a:gd name="T16" fmla="*/ 585366 w 1584000"/>
                <a:gd name="T17" fmla="*/ 11515 h 1459537"/>
                <a:gd name="T18" fmla="*/ 605361 w 1584000"/>
                <a:gd name="T19" fmla="*/ 16016 h 1459537"/>
                <a:gd name="T20" fmla="*/ 604594 w 1584000"/>
                <a:gd name="T21" fmla="*/ 34741 h 1459537"/>
                <a:gd name="T22" fmla="*/ 604594 w 1584000"/>
                <a:gd name="T23" fmla="*/ 9230 h 1459537"/>
                <a:gd name="T24" fmla="*/ 689615 w 1584000"/>
                <a:gd name="T25" fmla="*/ 727 h 1459537"/>
                <a:gd name="T26" fmla="*/ 774635 w 1584000"/>
                <a:gd name="T27" fmla="*/ 94264 h 1459537"/>
                <a:gd name="T28" fmla="*/ 812423 w 1584000"/>
                <a:gd name="T29" fmla="*/ 264330 h 1459537"/>
                <a:gd name="T30" fmla="*/ 831316 w 1584000"/>
                <a:gd name="T31" fmla="*/ 434398 h 1459537"/>
                <a:gd name="T32" fmla="*/ 727401 w 1584000"/>
                <a:gd name="T33" fmla="*/ 587459 h 1459537"/>
                <a:gd name="T34" fmla="*/ 614039 w 1584000"/>
                <a:gd name="T35" fmla="*/ 680996 h 1459537"/>
                <a:gd name="T36" fmla="*/ 538466 w 1584000"/>
                <a:gd name="T37" fmla="*/ 689500 h 1459537"/>
                <a:gd name="T38" fmla="*/ 406212 w 1584000"/>
                <a:gd name="T39" fmla="*/ 655485 h 1459537"/>
                <a:gd name="T40" fmla="*/ 321191 w 1584000"/>
                <a:gd name="T41" fmla="*/ 587459 h 1459537"/>
                <a:gd name="T42" fmla="*/ 255062 w 1584000"/>
                <a:gd name="T43" fmla="*/ 519432 h 1459537"/>
                <a:gd name="T44" fmla="*/ 160594 w 1584000"/>
                <a:gd name="T45" fmla="*/ 400384 h 1459537"/>
                <a:gd name="T46" fmla="*/ 75575 w 1584000"/>
                <a:gd name="T47" fmla="*/ 315351 h 1459537"/>
                <a:gd name="T48" fmla="*/ 9447 w 1584000"/>
                <a:gd name="T49" fmla="*/ 213310 h 1459537"/>
                <a:gd name="T50" fmla="*/ 0 w 1584000"/>
                <a:gd name="T51" fmla="*/ 102767 h 1459537"/>
                <a:gd name="T52" fmla="*/ 47234 w 1584000"/>
                <a:gd name="T53" fmla="*/ 17733 h 1459537"/>
                <a:gd name="T54" fmla="*/ 113361 w 1584000"/>
                <a:gd name="T55" fmla="*/ 9230 h 14595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4000"/>
                <a:gd name="T85" fmla="*/ 0 h 1459537"/>
                <a:gd name="T86" fmla="*/ 1584000 w 1584000"/>
                <a:gd name="T87" fmla="*/ 1459537 h 14595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4000" h="1459537">
                  <a:moveTo>
                    <a:pt x="216000" y="19537"/>
                  </a:moveTo>
                  <a:lnTo>
                    <a:pt x="396000" y="91537"/>
                  </a:lnTo>
                  <a:lnTo>
                    <a:pt x="558000" y="217537"/>
                  </a:lnTo>
                  <a:lnTo>
                    <a:pt x="648000" y="217537"/>
                  </a:lnTo>
                  <a:lnTo>
                    <a:pt x="810000" y="91537"/>
                  </a:lnTo>
                  <a:cubicBezTo>
                    <a:pt x="870000" y="61537"/>
                    <a:pt x="928604" y="28566"/>
                    <a:pt x="990000" y="1537"/>
                  </a:cubicBezTo>
                  <a:cubicBezTo>
                    <a:pt x="993492" y="0"/>
                    <a:pt x="1016613" y="9620"/>
                    <a:pt x="1020113" y="10087"/>
                  </a:cubicBezTo>
                  <a:cubicBezTo>
                    <a:pt x="1039061" y="12613"/>
                    <a:pt x="1058213" y="13262"/>
                    <a:pt x="1077263" y="14850"/>
                  </a:cubicBezTo>
                  <a:cubicBezTo>
                    <a:pt x="1089963" y="18025"/>
                    <a:pt x="1102663" y="21200"/>
                    <a:pt x="1115363" y="24375"/>
                  </a:cubicBezTo>
                  <a:cubicBezTo>
                    <a:pt x="1157479" y="34904"/>
                    <a:pt x="1130568" y="33900"/>
                    <a:pt x="1153463" y="33900"/>
                  </a:cubicBezTo>
                  <a:lnTo>
                    <a:pt x="1152000" y="73537"/>
                  </a:lnTo>
                  <a:lnTo>
                    <a:pt x="1152000" y="19537"/>
                  </a:lnTo>
                  <a:lnTo>
                    <a:pt x="1314000" y="1537"/>
                  </a:lnTo>
                  <a:lnTo>
                    <a:pt x="1476000" y="199537"/>
                  </a:lnTo>
                  <a:lnTo>
                    <a:pt x="1548000" y="559537"/>
                  </a:lnTo>
                  <a:lnTo>
                    <a:pt x="1584000" y="919537"/>
                  </a:lnTo>
                  <a:lnTo>
                    <a:pt x="1386000" y="1243537"/>
                  </a:lnTo>
                  <a:lnTo>
                    <a:pt x="1170000" y="1441537"/>
                  </a:lnTo>
                  <a:lnTo>
                    <a:pt x="1026000" y="1459537"/>
                  </a:lnTo>
                  <a:lnTo>
                    <a:pt x="774000" y="1387537"/>
                  </a:lnTo>
                  <a:lnTo>
                    <a:pt x="612000" y="1243537"/>
                  </a:lnTo>
                  <a:lnTo>
                    <a:pt x="486000" y="1099537"/>
                  </a:lnTo>
                  <a:lnTo>
                    <a:pt x="306000" y="847537"/>
                  </a:lnTo>
                  <a:lnTo>
                    <a:pt x="144000" y="667537"/>
                  </a:lnTo>
                  <a:lnTo>
                    <a:pt x="18000" y="451537"/>
                  </a:lnTo>
                  <a:lnTo>
                    <a:pt x="0" y="217537"/>
                  </a:lnTo>
                  <a:lnTo>
                    <a:pt x="90000" y="37537"/>
                  </a:lnTo>
                  <a:lnTo>
                    <a:pt x="216000" y="195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46" name="Freeform 1735"/>
            <p:cNvSpPr>
              <a:spLocks/>
            </p:cNvSpPr>
            <p:nvPr/>
          </p:nvSpPr>
          <p:spPr bwMode="auto">
            <a:xfrm>
              <a:off x="5084920" y="4529424"/>
              <a:ext cx="1582273" cy="1790569"/>
            </a:xfrm>
            <a:custGeom>
              <a:avLst/>
              <a:gdLst>
                <a:gd name="T0" fmla="*/ 113362 w 1800000"/>
                <a:gd name="T1" fmla="*/ 0 h 2070000"/>
                <a:gd name="T2" fmla="*/ 226724 w 1800000"/>
                <a:gd name="T3" fmla="*/ 8503 h 2070000"/>
                <a:gd name="T4" fmla="*/ 396766 w 1800000"/>
                <a:gd name="T5" fmla="*/ 68027 h 2070000"/>
                <a:gd name="T6" fmla="*/ 538468 w 1800000"/>
                <a:gd name="T7" fmla="*/ 34014 h 2070000"/>
                <a:gd name="T8" fmla="*/ 585703 w 1800000"/>
                <a:gd name="T9" fmla="*/ 25510 h 2070000"/>
                <a:gd name="T10" fmla="*/ 642384 w 1800000"/>
                <a:gd name="T11" fmla="*/ 34014 h 2070000"/>
                <a:gd name="T12" fmla="*/ 708511 w 1800000"/>
                <a:gd name="T13" fmla="*/ 0 h 2070000"/>
                <a:gd name="T14" fmla="*/ 784085 w 1800000"/>
                <a:gd name="T15" fmla="*/ 17007 h 2070000"/>
                <a:gd name="T16" fmla="*/ 897448 w 1800000"/>
                <a:gd name="T17" fmla="*/ 178571 h 2070000"/>
                <a:gd name="T18" fmla="*/ 944681 w 1800000"/>
                <a:gd name="T19" fmla="*/ 374148 h 2070000"/>
                <a:gd name="T20" fmla="*/ 935234 w 1800000"/>
                <a:gd name="T21" fmla="*/ 535713 h 2070000"/>
                <a:gd name="T22" fmla="*/ 831319 w 1800000"/>
                <a:gd name="T23" fmla="*/ 731290 h 2070000"/>
                <a:gd name="T24" fmla="*/ 784085 w 1800000"/>
                <a:gd name="T25" fmla="*/ 850337 h 2070000"/>
                <a:gd name="T26" fmla="*/ 755745 w 1800000"/>
                <a:gd name="T27" fmla="*/ 943874 h 2070000"/>
                <a:gd name="T28" fmla="*/ 689617 w 1800000"/>
                <a:gd name="T29" fmla="*/ 977888 h 2070000"/>
                <a:gd name="T30" fmla="*/ 623490 w 1800000"/>
                <a:gd name="T31" fmla="*/ 977888 h 2070000"/>
                <a:gd name="T32" fmla="*/ 491234 w 1800000"/>
                <a:gd name="T33" fmla="*/ 867344 h 2070000"/>
                <a:gd name="T34" fmla="*/ 368425 w 1800000"/>
                <a:gd name="T35" fmla="*/ 756800 h 2070000"/>
                <a:gd name="T36" fmla="*/ 245617 w 1800000"/>
                <a:gd name="T37" fmla="*/ 595236 h 2070000"/>
                <a:gd name="T38" fmla="*/ 179490 w 1800000"/>
                <a:gd name="T39" fmla="*/ 510202 h 2070000"/>
                <a:gd name="T40" fmla="*/ 113362 w 1800000"/>
                <a:gd name="T41" fmla="*/ 425168 h 2070000"/>
                <a:gd name="T42" fmla="*/ 37787 w 1800000"/>
                <a:gd name="T43" fmla="*/ 306121 h 2070000"/>
                <a:gd name="T44" fmla="*/ 0 w 1800000"/>
                <a:gd name="T45" fmla="*/ 195578 h 2070000"/>
                <a:gd name="T46" fmla="*/ 37787 w 1800000"/>
                <a:gd name="T47" fmla="*/ 85034 h 2070000"/>
                <a:gd name="T48" fmla="*/ 113362 w 1800000"/>
                <a:gd name="T49" fmla="*/ 0 h 207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0000"/>
                <a:gd name="T76" fmla="*/ 0 h 2070000"/>
                <a:gd name="T77" fmla="*/ 1800000 w 1800000"/>
                <a:gd name="T78" fmla="*/ 2070000 h 207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0000" h="2070000">
                  <a:moveTo>
                    <a:pt x="216000" y="0"/>
                  </a:moveTo>
                  <a:lnTo>
                    <a:pt x="432000" y="18000"/>
                  </a:lnTo>
                  <a:lnTo>
                    <a:pt x="756000" y="144000"/>
                  </a:lnTo>
                  <a:lnTo>
                    <a:pt x="1026000" y="72000"/>
                  </a:lnTo>
                  <a:lnTo>
                    <a:pt x="1116000" y="54000"/>
                  </a:lnTo>
                  <a:lnTo>
                    <a:pt x="1224000" y="72000"/>
                  </a:lnTo>
                  <a:lnTo>
                    <a:pt x="1350000" y="0"/>
                  </a:lnTo>
                  <a:lnTo>
                    <a:pt x="1494000" y="36000"/>
                  </a:lnTo>
                  <a:lnTo>
                    <a:pt x="1710000" y="378000"/>
                  </a:lnTo>
                  <a:lnTo>
                    <a:pt x="1800000" y="792000"/>
                  </a:lnTo>
                  <a:lnTo>
                    <a:pt x="1782000" y="1134000"/>
                  </a:lnTo>
                  <a:lnTo>
                    <a:pt x="1584000" y="1548000"/>
                  </a:lnTo>
                  <a:lnTo>
                    <a:pt x="1494000" y="1800000"/>
                  </a:lnTo>
                  <a:lnTo>
                    <a:pt x="1440000" y="1998000"/>
                  </a:lnTo>
                  <a:lnTo>
                    <a:pt x="1314000" y="2070000"/>
                  </a:lnTo>
                  <a:lnTo>
                    <a:pt x="1188000" y="2070000"/>
                  </a:lnTo>
                  <a:lnTo>
                    <a:pt x="936000" y="1836000"/>
                  </a:lnTo>
                  <a:lnTo>
                    <a:pt x="702000" y="1602000"/>
                  </a:lnTo>
                  <a:lnTo>
                    <a:pt x="468000" y="1260000"/>
                  </a:lnTo>
                  <a:lnTo>
                    <a:pt x="342000" y="1080000"/>
                  </a:lnTo>
                  <a:lnTo>
                    <a:pt x="216000" y="900000"/>
                  </a:lnTo>
                  <a:lnTo>
                    <a:pt x="72000" y="648000"/>
                  </a:lnTo>
                  <a:lnTo>
                    <a:pt x="0" y="414000"/>
                  </a:lnTo>
                  <a:lnTo>
                    <a:pt x="72000" y="180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47" name="Freeform 1736"/>
            <p:cNvSpPr>
              <a:spLocks/>
            </p:cNvSpPr>
            <p:nvPr/>
          </p:nvSpPr>
          <p:spPr bwMode="auto">
            <a:xfrm>
              <a:off x="5036175" y="4425738"/>
              <a:ext cx="1724678" cy="2304384"/>
            </a:xfrm>
            <a:custGeom>
              <a:avLst/>
              <a:gdLst>
                <a:gd name="T0" fmla="*/ 122808 w 1962000"/>
                <a:gd name="T1" fmla="*/ 0 h 2664000"/>
                <a:gd name="T2" fmla="*/ 368425 w 1962000"/>
                <a:gd name="T3" fmla="*/ 42517 h 2664000"/>
                <a:gd name="T4" fmla="*/ 585703 w 1962000"/>
                <a:gd name="T5" fmla="*/ 42517 h 2664000"/>
                <a:gd name="T6" fmla="*/ 755747 w 1962000"/>
                <a:gd name="T7" fmla="*/ 17007 h 2664000"/>
                <a:gd name="T8" fmla="*/ 850214 w 1962000"/>
                <a:gd name="T9" fmla="*/ 51020 h 2664000"/>
                <a:gd name="T10" fmla="*/ 991917 w 1962000"/>
                <a:gd name="T11" fmla="*/ 280611 h 2664000"/>
                <a:gd name="T12" fmla="*/ 1029704 w 1962000"/>
                <a:gd name="T13" fmla="*/ 535711 h 2664000"/>
                <a:gd name="T14" fmla="*/ 1020257 w 1962000"/>
                <a:gd name="T15" fmla="*/ 748295 h 2664000"/>
                <a:gd name="T16" fmla="*/ 906895 w 1962000"/>
                <a:gd name="T17" fmla="*/ 952377 h 2664000"/>
                <a:gd name="T18" fmla="*/ 859661 w 1962000"/>
                <a:gd name="T19" fmla="*/ 1190470 h 2664000"/>
                <a:gd name="T20" fmla="*/ 765193 w 1962000"/>
                <a:gd name="T21" fmla="*/ 1258496 h 2664000"/>
                <a:gd name="T22" fmla="*/ 623490 w 1962000"/>
                <a:gd name="T23" fmla="*/ 1224483 h 2664000"/>
                <a:gd name="T24" fmla="*/ 519576 w 1962000"/>
                <a:gd name="T25" fmla="*/ 1071423 h 2664000"/>
                <a:gd name="T26" fmla="*/ 425108 w 1962000"/>
                <a:gd name="T27" fmla="*/ 943873 h 2664000"/>
                <a:gd name="T28" fmla="*/ 302299 w 1962000"/>
                <a:gd name="T29" fmla="*/ 799316 h 2664000"/>
                <a:gd name="T30" fmla="*/ 226724 w 1962000"/>
                <a:gd name="T31" fmla="*/ 705779 h 2664000"/>
                <a:gd name="T32" fmla="*/ 103915 w 1962000"/>
                <a:gd name="T33" fmla="*/ 544214 h 2664000"/>
                <a:gd name="T34" fmla="*/ 28341 w 1962000"/>
                <a:gd name="T35" fmla="*/ 391154 h 2664000"/>
                <a:gd name="T36" fmla="*/ 0 w 1962000"/>
                <a:gd name="T37" fmla="*/ 272108 h 2664000"/>
                <a:gd name="T38" fmla="*/ 9447 w 1962000"/>
                <a:gd name="T39" fmla="*/ 161564 h 2664000"/>
                <a:gd name="T40" fmla="*/ 75576 w 1962000"/>
                <a:gd name="T41" fmla="*/ 34014 h 2664000"/>
                <a:gd name="T42" fmla="*/ 122808 w 1962000"/>
                <a:gd name="T43" fmla="*/ 0 h 266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2000"/>
                <a:gd name="T67" fmla="*/ 0 h 2664000"/>
                <a:gd name="T68" fmla="*/ 1962000 w 1962000"/>
                <a:gd name="T69" fmla="*/ 2664000 h 266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2000" h="2664000">
                  <a:moveTo>
                    <a:pt x="234000" y="0"/>
                  </a:moveTo>
                  <a:lnTo>
                    <a:pt x="702000" y="90000"/>
                  </a:lnTo>
                  <a:lnTo>
                    <a:pt x="1116000" y="90000"/>
                  </a:lnTo>
                  <a:lnTo>
                    <a:pt x="1440000" y="36000"/>
                  </a:lnTo>
                  <a:lnTo>
                    <a:pt x="1620000" y="108000"/>
                  </a:lnTo>
                  <a:lnTo>
                    <a:pt x="1890000" y="594000"/>
                  </a:lnTo>
                  <a:lnTo>
                    <a:pt x="1962000" y="1134000"/>
                  </a:lnTo>
                  <a:lnTo>
                    <a:pt x="1944000" y="1584000"/>
                  </a:lnTo>
                  <a:lnTo>
                    <a:pt x="1728000" y="2016000"/>
                  </a:lnTo>
                  <a:lnTo>
                    <a:pt x="1638000" y="2520000"/>
                  </a:lnTo>
                  <a:lnTo>
                    <a:pt x="1458000" y="2664000"/>
                  </a:lnTo>
                  <a:lnTo>
                    <a:pt x="1188000" y="2592000"/>
                  </a:lnTo>
                  <a:lnTo>
                    <a:pt x="990000" y="2268000"/>
                  </a:lnTo>
                  <a:lnTo>
                    <a:pt x="810000" y="1998000"/>
                  </a:lnTo>
                  <a:lnTo>
                    <a:pt x="576000" y="1692000"/>
                  </a:lnTo>
                  <a:lnTo>
                    <a:pt x="432000" y="1494000"/>
                  </a:lnTo>
                  <a:lnTo>
                    <a:pt x="198000" y="1152000"/>
                  </a:lnTo>
                  <a:lnTo>
                    <a:pt x="54000" y="828000"/>
                  </a:lnTo>
                  <a:lnTo>
                    <a:pt x="0" y="576000"/>
                  </a:lnTo>
                  <a:lnTo>
                    <a:pt x="18000" y="342000"/>
                  </a:lnTo>
                  <a:lnTo>
                    <a:pt x="144000" y="72000"/>
                  </a:lnTo>
                  <a:lnTo>
                    <a:pt x="23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pic>
          <p:nvPicPr>
            <p:cNvPr id="3848" name="Picture 1737" descr="MCj0123059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5513264" y="4176616"/>
              <a:ext cx="145986" cy="24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49" name="Picture 1738" descr="MCj012330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V="1">
              <a:off x="5795667" y="4237506"/>
              <a:ext cx="182619" cy="18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0" name="Picture 1739" descr="MCj0122973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0800000" flipV="1">
              <a:off x="6460222" y="4238896"/>
              <a:ext cx="147803" cy="24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1" name="Picture 1740" descr="MCj0122917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800000" flipV="1">
              <a:off x="6260847" y="4224063"/>
              <a:ext cx="182620" cy="17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2" name="Picture 1741" descr="MCj0123123000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flipV="1">
              <a:off x="6587494" y="4240136"/>
              <a:ext cx="182619" cy="12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3" name="Picture 1742" descr="MCj0123105000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0800000" flipV="1">
              <a:off x="6776676" y="4154853"/>
              <a:ext cx="182619" cy="22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4" name="Picture 1743"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6930474" y="4095491"/>
              <a:ext cx="182619" cy="15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5" name="Picture 1744"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7038094" y="3927493"/>
              <a:ext cx="166111" cy="24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6" name="Picture 1745"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5591222" y="4288350"/>
              <a:ext cx="182620" cy="15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7" name="Picture 1746" descr="MCj01231650000[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800000" flipV="1">
              <a:off x="5934201" y="4336565"/>
              <a:ext cx="182619" cy="13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858" name="Picture 1747"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6130189" y="4288350"/>
              <a:ext cx="123889" cy="17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859" name="Freeform 1748"/>
            <p:cNvSpPr>
              <a:spLocks/>
            </p:cNvSpPr>
            <p:nvPr/>
          </p:nvSpPr>
          <p:spPr bwMode="auto">
            <a:xfrm>
              <a:off x="6080475" y="1996794"/>
              <a:ext cx="1075946" cy="1214471"/>
            </a:xfrm>
            <a:custGeom>
              <a:avLst/>
              <a:gdLst>
                <a:gd name="T0" fmla="*/ 415660 w 1224000"/>
                <a:gd name="T1" fmla="*/ 34014 h 1404000"/>
                <a:gd name="T2" fmla="*/ 340086 w 1224000"/>
                <a:gd name="T3" fmla="*/ 102040 h 1404000"/>
                <a:gd name="T4" fmla="*/ 302299 w 1224000"/>
                <a:gd name="T5" fmla="*/ 170067 h 1404000"/>
                <a:gd name="T6" fmla="*/ 226724 w 1224000"/>
                <a:gd name="T7" fmla="*/ 272106 h 1404000"/>
                <a:gd name="T8" fmla="*/ 151149 w 1224000"/>
                <a:gd name="T9" fmla="*/ 374145 h 1404000"/>
                <a:gd name="T10" fmla="*/ 18893 w 1224000"/>
                <a:gd name="T11" fmla="*/ 544212 h 1404000"/>
                <a:gd name="T12" fmla="*/ 0 w 1224000"/>
                <a:gd name="T13" fmla="*/ 595231 h 1404000"/>
                <a:gd name="T14" fmla="*/ 75576 w 1224000"/>
                <a:gd name="T15" fmla="*/ 629244 h 1404000"/>
                <a:gd name="T16" fmla="*/ 245617 w 1224000"/>
                <a:gd name="T17" fmla="*/ 646252 h 1404000"/>
                <a:gd name="T18" fmla="*/ 358979 w 1224000"/>
                <a:gd name="T19" fmla="*/ 663258 h 1404000"/>
                <a:gd name="T20" fmla="*/ 491235 w 1224000"/>
                <a:gd name="T21" fmla="*/ 646252 h 1404000"/>
                <a:gd name="T22" fmla="*/ 566809 w 1224000"/>
                <a:gd name="T23" fmla="*/ 578225 h 1404000"/>
                <a:gd name="T24" fmla="*/ 604596 w 1224000"/>
                <a:gd name="T25" fmla="*/ 459178 h 1404000"/>
                <a:gd name="T26" fmla="*/ 604596 w 1224000"/>
                <a:gd name="T27" fmla="*/ 323125 h 1404000"/>
                <a:gd name="T28" fmla="*/ 642384 w 1224000"/>
                <a:gd name="T29" fmla="*/ 221086 h 1404000"/>
                <a:gd name="T30" fmla="*/ 623490 w 1224000"/>
                <a:gd name="T31" fmla="*/ 170067 h 1404000"/>
                <a:gd name="T32" fmla="*/ 566809 w 1224000"/>
                <a:gd name="T33" fmla="*/ 102040 h 1404000"/>
                <a:gd name="T34" fmla="*/ 491235 w 1224000"/>
                <a:gd name="T35" fmla="*/ 51019 h 1404000"/>
                <a:gd name="T36" fmla="*/ 453447 w 1224000"/>
                <a:gd name="T37" fmla="*/ 0 h 1404000"/>
                <a:gd name="T38" fmla="*/ 396766 w 1224000"/>
                <a:gd name="T39" fmla="*/ 51019 h 1404000"/>
                <a:gd name="T40" fmla="*/ 434554 w 1224000"/>
                <a:gd name="T41" fmla="*/ 17006 h 1404000"/>
                <a:gd name="T42" fmla="*/ 453447 w 1224000"/>
                <a:gd name="T43" fmla="*/ 17006 h 140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4000"/>
                <a:gd name="T67" fmla="*/ 0 h 1404000"/>
                <a:gd name="T68" fmla="*/ 1224000 w 1224000"/>
                <a:gd name="T69" fmla="*/ 1404000 h 140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4000" h="1404000">
                  <a:moveTo>
                    <a:pt x="792000" y="72000"/>
                  </a:moveTo>
                  <a:lnTo>
                    <a:pt x="648000" y="216000"/>
                  </a:lnTo>
                  <a:lnTo>
                    <a:pt x="576000" y="360000"/>
                  </a:lnTo>
                  <a:lnTo>
                    <a:pt x="432000" y="576000"/>
                  </a:lnTo>
                  <a:lnTo>
                    <a:pt x="288000" y="792000"/>
                  </a:lnTo>
                  <a:lnTo>
                    <a:pt x="36000" y="1152000"/>
                  </a:lnTo>
                  <a:lnTo>
                    <a:pt x="0" y="1260000"/>
                  </a:lnTo>
                  <a:lnTo>
                    <a:pt x="144000" y="1332000"/>
                  </a:lnTo>
                  <a:lnTo>
                    <a:pt x="468000" y="1368000"/>
                  </a:lnTo>
                  <a:lnTo>
                    <a:pt x="684000" y="1404000"/>
                  </a:lnTo>
                  <a:lnTo>
                    <a:pt x="936000" y="1368000"/>
                  </a:lnTo>
                  <a:lnTo>
                    <a:pt x="1080000" y="1224000"/>
                  </a:lnTo>
                  <a:lnTo>
                    <a:pt x="1152000" y="972000"/>
                  </a:lnTo>
                  <a:lnTo>
                    <a:pt x="1152000" y="684000"/>
                  </a:lnTo>
                  <a:lnTo>
                    <a:pt x="1224000" y="468000"/>
                  </a:lnTo>
                  <a:lnTo>
                    <a:pt x="1188000" y="360000"/>
                  </a:lnTo>
                  <a:lnTo>
                    <a:pt x="1080000" y="216000"/>
                  </a:lnTo>
                  <a:lnTo>
                    <a:pt x="936000" y="108000"/>
                  </a:lnTo>
                  <a:lnTo>
                    <a:pt x="864000" y="0"/>
                  </a:lnTo>
                  <a:lnTo>
                    <a:pt x="756000" y="108000"/>
                  </a:lnTo>
                  <a:lnTo>
                    <a:pt x="828000" y="36000"/>
                  </a:lnTo>
                  <a:lnTo>
                    <a:pt x="864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60" name="Freeform 1749"/>
            <p:cNvSpPr>
              <a:spLocks/>
            </p:cNvSpPr>
            <p:nvPr/>
          </p:nvSpPr>
          <p:spPr bwMode="auto">
            <a:xfrm>
              <a:off x="6396930" y="2339337"/>
              <a:ext cx="379746" cy="560527"/>
            </a:xfrm>
            <a:custGeom>
              <a:avLst/>
              <a:gdLst>
                <a:gd name="T0" fmla="*/ 170044 w 432000"/>
                <a:gd name="T1" fmla="*/ 17007 h 648000"/>
                <a:gd name="T2" fmla="*/ 94468 w 432000"/>
                <a:gd name="T3" fmla="*/ 102041 h 648000"/>
                <a:gd name="T4" fmla="*/ 37787 w 432000"/>
                <a:gd name="T5" fmla="*/ 187075 h 648000"/>
                <a:gd name="T6" fmla="*/ 0 w 432000"/>
                <a:gd name="T7" fmla="*/ 255102 h 648000"/>
                <a:gd name="T8" fmla="*/ 18893 w 432000"/>
                <a:gd name="T9" fmla="*/ 306124 h 648000"/>
                <a:gd name="T10" fmla="*/ 75576 w 432000"/>
                <a:gd name="T11" fmla="*/ 306124 h 648000"/>
                <a:gd name="T12" fmla="*/ 151149 w 432000"/>
                <a:gd name="T13" fmla="*/ 204083 h 648000"/>
                <a:gd name="T14" fmla="*/ 226725 w 432000"/>
                <a:gd name="T15" fmla="*/ 102041 h 648000"/>
                <a:gd name="T16" fmla="*/ 226725 w 432000"/>
                <a:gd name="T17" fmla="*/ 34014 h 648000"/>
                <a:gd name="T18" fmla="*/ 170044 w 432000"/>
                <a:gd name="T19" fmla="*/ 0 h 648000"/>
                <a:gd name="T20" fmla="*/ 170044 w 432000"/>
                <a:gd name="T21" fmla="*/ 17007 h 64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000"/>
                <a:gd name="T34" fmla="*/ 0 h 648000"/>
                <a:gd name="T35" fmla="*/ 432000 w 432000"/>
                <a:gd name="T36" fmla="*/ 648000 h 64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000" h="648000">
                  <a:moveTo>
                    <a:pt x="324000" y="36000"/>
                  </a:moveTo>
                  <a:lnTo>
                    <a:pt x="180000" y="216000"/>
                  </a:lnTo>
                  <a:lnTo>
                    <a:pt x="72000" y="396000"/>
                  </a:lnTo>
                  <a:lnTo>
                    <a:pt x="0" y="540000"/>
                  </a:lnTo>
                  <a:lnTo>
                    <a:pt x="36000" y="648000"/>
                  </a:lnTo>
                  <a:lnTo>
                    <a:pt x="144000" y="648000"/>
                  </a:lnTo>
                  <a:lnTo>
                    <a:pt x="288000" y="432000"/>
                  </a:lnTo>
                  <a:lnTo>
                    <a:pt x="432000" y="216000"/>
                  </a:lnTo>
                  <a:lnTo>
                    <a:pt x="432000" y="72000"/>
                  </a:lnTo>
                  <a:lnTo>
                    <a:pt x="324000" y="0"/>
                  </a:lnTo>
                  <a:lnTo>
                    <a:pt x="324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61" name="Freeform 1750"/>
            <p:cNvSpPr>
              <a:spLocks/>
            </p:cNvSpPr>
            <p:nvPr/>
          </p:nvSpPr>
          <p:spPr bwMode="auto">
            <a:xfrm>
              <a:off x="6681739" y="2495039"/>
              <a:ext cx="126581" cy="217982"/>
            </a:xfrm>
            <a:custGeom>
              <a:avLst/>
              <a:gdLst>
                <a:gd name="T0" fmla="*/ 56679 w 144000"/>
                <a:gd name="T1" fmla="*/ 0 h 252000"/>
                <a:gd name="T2" fmla="*/ 0 w 144000"/>
                <a:gd name="T3" fmla="*/ 34014 h 252000"/>
                <a:gd name="T4" fmla="*/ 18892 w 144000"/>
                <a:gd name="T5" fmla="*/ 119047 h 252000"/>
                <a:gd name="T6" fmla="*/ 56679 w 144000"/>
                <a:gd name="T7" fmla="*/ 102040 h 252000"/>
                <a:gd name="T8" fmla="*/ 75571 w 144000"/>
                <a:gd name="T9" fmla="*/ 51019 h 252000"/>
                <a:gd name="T10" fmla="*/ 56679 w 144000"/>
                <a:gd name="T11" fmla="*/ 17006 h 252000"/>
                <a:gd name="T12" fmla="*/ 0 60000 65536"/>
                <a:gd name="T13" fmla="*/ 0 60000 65536"/>
                <a:gd name="T14" fmla="*/ 0 60000 65536"/>
                <a:gd name="T15" fmla="*/ 0 60000 65536"/>
                <a:gd name="T16" fmla="*/ 0 60000 65536"/>
                <a:gd name="T17" fmla="*/ 0 60000 65536"/>
                <a:gd name="T18" fmla="*/ 0 w 144000"/>
                <a:gd name="T19" fmla="*/ 0 h 252000"/>
                <a:gd name="T20" fmla="*/ 144000 w 144000"/>
                <a:gd name="T21" fmla="*/ 252000 h 252000"/>
              </a:gdLst>
              <a:ahLst/>
              <a:cxnLst>
                <a:cxn ang="T12">
                  <a:pos x="T0" y="T1"/>
                </a:cxn>
                <a:cxn ang="T13">
                  <a:pos x="T2" y="T3"/>
                </a:cxn>
                <a:cxn ang="T14">
                  <a:pos x="T4" y="T5"/>
                </a:cxn>
                <a:cxn ang="T15">
                  <a:pos x="T6" y="T7"/>
                </a:cxn>
                <a:cxn ang="T16">
                  <a:pos x="T8" y="T9"/>
                </a:cxn>
                <a:cxn ang="T17">
                  <a:pos x="T10" y="T11"/>
                </a:cxn>
              </a:cxnLst>
              <a:rect l="T18" t="T19" r="T20" b="T21"/>
              <a:pathLst>
                <a:path w="144000" h="252000">
                  <a:moveTo>
                    <a:pt x="108000" y="0"/>
                  </a:moveTo>
                  <a:lnTo>
                    <a:pt x="0" y="72000"/>
                  </a:lnTo>
                  <a:lnTo>
                    <a:pt x="36000" y="252000"/>
                  </a:lnTo>
                  <a:lnTo>
                    <a:pt x="108000" y="216000"/>
                  </a:lnTo>
                  <a:lnTo>
                    <a:pt x="144000" y="108000"/>
                  </a:lnTo>
                  <a:lnTo>
                    <a:pt x="108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62" name="Freeform 1751"/>
            <p:cNvSpPr>
              <a:spLocks/>
            </p:cNvSpPr>
            <p:nvPr/>
          </p:nvSpPr>
          <p:spPr bwMode="auto">
            <a:xfrm>
              <a:off x="5922248" y="1405127"/>
              <a:ext cx="1772145" cy="1899560"/>
            </a:xfrm>
            <a:custGeom>
              <a:avLst/>
              <a:gdLst>
                <a:gd name="T0" fmla="*/ 434553 w 2016000"/>
                <a:gd name="T1" fmla="*/ 323128 h 2196000"/>
                <a:gd name="T2" fmla="*/ 358978 w 2016000"/>
                <a:gd name="T3" fmla="*/ 459181 h 2196000"/>
                <a:gd name="T4" fmla="*/ 264510 w 2016000"/>
                <a:gd name="T5" fmla="*/ 561221 h 2196000"/>
                <a:gd name="T6" fmla="*/ 207830 w 2016000"/>
                <a:gd name="T7" fmla="*/ 595235 h 2196000"/>
                <a:gd name="T8" fmla="*/ 170042 w 2016000"/>
                <a:gd name="T9" fmla="*/ 697275 h 2196000"/>
                <a:gd name="T10" fmla="*/ 94468 w 2016000"/>
                <a:gd name="T11" fmla="*/ 782309 h 2196000"/>
                <a:gd name="T12" fmla="*/ 0 w 2016000"/>
                <a:gd name="T13" fmla="*/ 850336 h 2196000"/>
                <a:gd name="T14" fmla="*/ 0 w 2016000"/>
                <a:gd name="T15" fmla="*/ 969383 h 2196000"/>
                <a:gd name="T16" fmla="*/ 132255 w 2016000"/>
                <a:gd name="T17" fmla="*/ 1037411 h 2196000"/>
                <a:gd name="T18" fmla="*/ 302298 w 2016000"/>
                <a:gd name="T19" fmla="*/ 1020404 h 2196000"/>
                <a:gd name="T20" fmla="*/ 491233 w 2016000"/>
                <a:gd name="T21" fmla="*/ 1003397 h 2196000"/>
                <a:gd name="T22" fmla="*/ 661276 w 2016000"/>
                <a:gd name="T23" fmla="*/ 1037411 h 2196000"/>
                <a:gd name="T24" fmla="*/ 869105 w 2016000"/>
                <a:gd name="T25" fmla="*/ 1003397 h 2196000"/>
                <a:gd name="T26" fmla="*/ 925785 w 2016000"/>
                <a:gd name="T27" fmla="*/ 799316 h 2196000"/>
                <a:gd name="T28" fmla="*/ 1001361 w 2016000"/>
                <a:gd name="T29" fmla="*/ 646255 h 2196000"/>
                <a:gd name="T30" fmla="*/ 1058040 w 2016000"/>
                <a:gd name="T31" fmla="*/ 493194 h 2196000"/>
                <a:gd name="T32" fmla="*/ 1058040 w 2016000"/>
                <a:gd name="T33" fmla="*/ 289115 h 2196000"/>
                <a:gd name="T34" fmla="*/ 963572 w 2016000"/>
                <a:gd name="T35" fmla="*/ 170067 h 2196000"/>
                <a:gd name="T36" fmla="*/ 736850 w 2016000"/>
                <a:gd name="T37" fmla="*/ 170067 h 2196000"/>
                <a:gd name="T38" fmla="*/ 661276 w 2016000"/>
                <a:gd name="T39" fmla="*/ 255102 h 2196000"/>
                <a:gd name="T40" fmla="*/ 585701 w 2016000"/>
                <a:gd name="T41" fmla="*/ 85034 h 2196000"/>
                <a:gd name="T42" fmla="*/ 547915 w 2016000"/>
                <a:gd name="T43" fmla="*/ 0 h 2196000"/>
                <a:gd name="T44" fmla="*/ 453446 w 2016000"/>
                <a:gd name="T45" fmla="*/ 17007 h 2196000"/>
                <a:gd name="T46" fmla="*/ 415659 w 2016000"/>
                <a:gd name="T47" fmla="*/ 119048 h 2196000"/>
                <a:gd name="T48" fmla="*/ 396766 w 2016000"/>
                <a:gd name="T49" fmla="*/ 153061 h 2196000"/>
                <a:gd name="T50" fmla="*/ 434553 w 2016000"/>
                <a:gd name="T51" fmla="*/ 323128 h 219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16000"/>
                <a:gd name="T79" fmla="*/ 0 h 2196000"/>
                <a:gd name="T80" fmla="*/ 2016000 w 2016000"/>
                <a:gd name="T81" fmla="*/ 2196000 h 219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16000" h="2196000">
                  <a:moveTo>
                    <a:pt x="828000" y="684000"/>
                  </a:moveTo>
                  <a:lnTo>
                    <a:pt x="684000" y="972000"/>
                  </a:lnTo>
                  <a:lnTo>
                    <a:pt x="504000" y="1188000"/>
                  </a:lnTo>
                  <a:lnTo>
                    <a:pt x="396000" y="1260000"/>
                  </a:lnTo>
                  <a:lnTo>
                    <a:pt x="324000" y="1476000"/>
                  </a:lnTo>
                  <a:lnTo>
                    <a:pt x="180000" y="1656000"/>
                  </a:lnTo>
                  <a:lnTo>
                    <a:pt x="0" y="1800000"/>
                  </a:lnTo>
                  <a:lnTo>
                    <a:pt x="0" y="2052000"/>
                  </a:lnTo>
                  <a:lnTo>
                    <a:pt x="252000" y="2196000"/>
                  </a:lnTo>
                  <a:lnTo>
                    <a:pt x="576000" y="2160000"/>
                  </a:lnTo>
                  <a:lnTo>
                    <a:pt x="936000" y="2124000"/>
                  </a:lnTo>
                  <a:lnTo>
                    <a:pt x="1260000" y="2196000"/>
                  </a:lnTo>
                  <a:lnTo>
                    <a:pt x="1656000" y="2124000"/>
                  </a:lnTo>
                  <a:lnTo>
                    <a:pt x="1764000" y="1692000"/>
                  </a:lnTo>
                  <a:lnTo>
                    <a:pt x="1908000" y="1368000"/>
                  </a:lnTo>
                  <a:lnTo>
                    <a:pt x="2016000" y="1044000"/>
                  </a:lnTo>
                  <a:lnTo>
                    <a:pt x="2016000" y="612000"/>
                  </a:lnTo>
                  <a:lnTo>
                    <a:pt x="1836000" y="360000"/>
                  </a:lnTo>
                  <a:lnTo>
                    <a:pt x="1404000" y="360000"/>
                  </a:lnTo>
                  <a:lnTo>
                    <a:pt x="1260000" y="540000"/>
                  </a:lnTo>
                  <a:lnTo>
                    <a:pt x="1116000" y="180000"/>
                  </a:lnTo>
                  <a:lnTo>
                    <a:pt x="1044000" y="0"/>
                  </a:lnTo>
                  <a:lnTo>
                    <a:pt x="864000" y="36000"/>
                  </a:lnTo>
                  <a:lnTo>
                    <a:pt x="792000" y="252000"/>
                  </a:lnTo>
                  <a:lnTo>
                    <a:pt x="756000" y="324000"/>
                  </a:lnTo>
                  <a:lnTo>
                    <a:pt x="828000" y="684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63" name="Freeform 1752"/>
            <p:cNvSpPr>
              <a:spLocks/>
            </p:cNvSpPr>
            <p:nvPr/>
          </p:nvSpPr>
          <p:spPr bwMode="auto">
            <a:xfrm>
              <a:off x="7188067" y="1841092"/>
              <a:ext cx="506327" cy="809648"/>
            </a:xfrm>
            <a:custGeom>
              <a:avLst/>
              <a:gdLst>
                <a:gd name="T0" fmla="*/ 18893 w 576000"/>
                <a:gd name="T1" fmla="*/ 0 h 936000"/>
                <a:gd name="T2" fmla="*/ 0 w 576000"/>
                <a:gd name="T3" fmla="*/ 51020 h 936000"/>
                <a:gd name="T4" fmla="*/ 18893 w 576000"/>
                <a:gd name="T5" fmla="*/ 119047 h 936000"/>
                <a:gd name="T6" fmla="*/ 18893 w 576000"/>
                <a:gd name="T7" fmla="*/ 187075 h 936000"/>
                <a:gd name="T8" fmla="*/ 56680 w 576000"/>
                <a:gd name="T9" fmla="*/ 289114 h 936000"/>
                <a:gd name="T10" fmla="*/ 75575 w 576000"/>
                <a:gd name="T11" fmla="*/ 323127 h 936000"/>
                <a:gd name="T12" fmla="*/ 37787 w 576000"/>
                <a:gd name="T13" fmla="*/ 391153 h 936000"/>
                <a:gd name="T14" fmla="*/ 37787 w 576000"/>
                <a:gd name="T15" fmla="*/ 425167 h 936000"/>
                <a:gd name="T16" fmla="*/ 75575 w 576000"/>
                <a:gd name="T17" fmla="*/ 408159 h 936000"/>
                <a:gd name="T18" fmla="*/ 151148 w 576000"/>
                <a:gd name="T19" fmla="*/ 442173 h 936000"/>
                <a:gd name="T20" fmla="*/ 207829 w 576000"/>
                <a:gd name="T21" fmla="*/ 442173 h 936000"/>
                <a:gd name="T22" fmla="*/ 264510 w 576000"/>
                <a:gd name="T23" fmla="*/ 357140 h 936000"/>
                <a:gd name="T24" fmla="*/ 264510 w 576000"/>
                <a:gd name="T25" fmla="*/ 306120 h 936000"/>
                <a:gd name="T26" fmla="*/ 302297 w 576000"/>
                <a:gd name="T27" fmla="*/ 272108 h 936000"/>
                <a:gd name="T28" fmla="*/ 226722 w 576000"/>
                <a:gd name="T29" fmla="*/ 204081 h 936000"/>
                <a:gd name="T30" fmla="*/ 264510 w 576000"/>
                <a:gd name="T31" fmla="*/ 153061 h 936000"/>
                <a:gd name="T32" fmla="*/ 302297 w 576000"/>
                <a:gd name="T33" fmla="*/ 119047 h 936000"/>
                <a:gd name="T34" fmla="*/ 302297 w 576000"/>
                <a:gd name="T35" fmla="*/ 34014 h 936000"/>
                <a:gd name="T36" fmla="*/ 245616 w 576000"/>
                <a:gd name="T37" fmla="*/ 17007 h 936000"/>
                <a:gd name="T38" fmla="*/ 188935 w 576000"/>
                <a:gd name="T39" fmla="*/ 34014 h 936000"/>
                <a:gd name="T40" fmla="*/ 113361 w 576000"/>
                <a:gd name="T41" fmla="*/ 17007 h 936000"/>
                <a:gd name="T42" fmla="*/ 75575 w 576000"/>
                <a:gd name="T43" fmla="*/ 0 h 936000"/>
                <a:gd name="T44" fmla="*/ 18893 w 576000"/>
                <a:gd name="T45" fmla="*/ 0 h 93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6000"/>
                <a:gd name="T70" fmla="*/ 0 h 936000"/>
                <a:gd name="T71" fmla="*/ 576000 w 576000"/>
                <a:gd name="T72" fmla="*/ 936000 h 936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6000" h="936000">
                  <a:moveTo>
                    <a:pt x="36000" y="0"/>
                  </a:moveTo>
                  <a:lnTo>
                    <a:pt x="0" y="108000"/>
                  </a:lnTo>
                  <a:lnTo>
                    <a:pt x="36000" y="252000"/>
                  </a:lnTo>
                  <a:lnTo>
                    <a:pt x="36000" y="396000"/>
                  </a:lnTo>
                  <a:lnTo>
                    <a:pt x="108000" y="612000"/>
                  </a:lnTo>
                  <a:lnTo>
                    <a:pt x="144000" y="684000"/>
                  </a:lnTo>
                  <a:lnTo>
                    <a:pt x="72000" y="828000"/>
                  </a:lnTo>
                  <a:lnTo>
                    <a:pt x="72000" y="900000"/>
                  </a:lnTo>
                  <a:lnTo>
                    <a:pt x="144000" y="864000"/>
                  </a:lnTo>
                  <a:lnTo>
                    <a:pt x="288000" y="936000"/>
                  </a:lnTo>
                  <a:lnTo>
                    <a:pt x="396000" y="936000"/>
                  </a:lnTo>
                  <a:lnTo>
                    <a:pt x="504000" y="756000"/>
                  </a:lnTo>
                  <a:lnTo>
                    <a:pt x="504000" y="648000"/>
                  </a:lnTo>
                  <a:lnTo>
                    <a:pt x="576000" y="576000"/>
                  </a:lnTo>
                  <a:lnTo>
                    <a:pt x="432000" y="432000"/>
                  </a:lnTo>
                  <a:lnTo>
                    <a:pt x="504000" y="324000"/>
                  </a:lnTo>
                  <a:lnTo>
                    <a:pt x="576000" y="252000"/>
                  </a:lnTo>
                  <a:lnTo>
                    <a:pt x="576000" y="72000"/>
                  </a:lnTo>
                  <a:lnTo>
                    <a:pt x="468000" y="36000"/>
                  </a:lnTo>
                  <a:lnTo>
                    <a:pt x="360000" y="72000"/>
                  </a:lnTo>
                  <a:lnTo>
                    <a:pt x="216000" y="36000"/>
                  </a:lnTo>
                  <a:lnTo>
                    <a:pt x="144000" y="0"/>
                  </a:lnTo>
                  <a:lnTo>
                    <a:pt x="36000" y="0"/>
                  </a:lnTo>
                  <a:close/>
                </a:path>
              </a:pathLst>
            </a:custGeom>
            <a:solidFill>
              <a:srgbClr val="CCCCCC"/>
            </a:solidFill>
            <a:ln w="9525">
              <a:solidFill>
                <a:srgbClr val="000000"/>
              </a:solidFill>
              <a:round/>
              <a:headEnd/>
              <a:tailEnd/>
            </a:ln>
          </p:spPr>
          <p:txBody>
            <a:bodyPr/>
            <a:lstStyle/>
            <a:p>
              <a:endParaRPr lang="sv-SE"/>
            </a:p>
          </p:txBody>
        </p:sp>
        <p:sp>
          <p:nvSpPr>
            <p:cNvPr id="3864" name="Freeform 1753"/>
            <p:cNvSpPr>
              <a:spLocks/>
            </p:cNvSpPr>
            <p:nvPr/>
          </p:nvSpPr>
          <p:spPr bwMode="auto">
            <a:xfrm>
              <a:off x="6586803" y="1436269"/>
              <a:ext cx="348100" cy="373683"/>
            </a:xfrm>
            <a:custGeom>
              <a:avLst/>
              <a:gdLst>
                <a:gd name="T0" fmla="*/ 113362 w 396000"/>
                <a:gd name="T1" fmla="*/ 0 h 432000"/>
                <a:gd name="T2" fmla="*/ 56680 w 396000"/>
                <a:gd name="T3" fmla="*/ 17006 h 432000"/>
                <a:gd name="T4" fmla="*/ 18893 w 396000"/>
                <a:gd name="T5" fmla="*/ 68027 h 432000"/>
                <a:gd name="T6" fmla="*/ 37787 w 396000"/>
                <a:gd name="T7" fmla="*/ 136052 h 432000"/>
                <a:gd name="T8" fmla="*/ 0 w 396000"/>
                <a:gd name="T9" fmla="*/ 153059 h 432000"/>
                <a:gd name="T10" fmla="*/ 56680 w 396000"/>
                <a:gd name="T11" fmla="*/ 204078 h 432000"/>
                <a:gd name="T12" fmla="*/ 151148 w 396000"/>
                <a:gd name="T13" fmla="*/ 187072 h 432000"/>
                <a:gd name="T14" fmla="*/ 207830 w 396000"/>
                <a:gd name="T15" fmla="*/ 102040 h 432000"/>
                <a:gd name="T16" fmla="*/ 170042 w 396000"/>
                <a:gd name="T17" fmla="*/ 34013 h 432000"/>
                <a:gd name="T18" fmla="*/ 132255 w 396000"/>
                <a:gd name="T19" fmla="*/ 0 h 432000"/>
                <a:gd name="T20" fmla="*/ 113362 w 396000"/>
                <a:gd name="T21" fmla="*/ 0 h 43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6000"/>
                <a:gd name="T34" fmla="*/ 0 h 432000"/>
                <a:gd name="T35" fmla="*/ 396000 w 396000"/>
                <a:gd name="T36" fmla="*/ 432000 h 43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6000" h="432000">
                  <a:moveTo>
                    <a:pt x="216000" y="0"/>
                  </a:moveTo>
                  <a:lnTo>
                    <a:pt x="108000" y="36000"/>
                  </a:lnTo>
                  <a:lnTo>
                    <a:pt x="36000" y="144000"/>
                  </a:lnTo>
                  <a:lnTo>
                    <a:pt x="72000" y="288000"/>
                  </a:lnTo>
                  <a:lnTo>
                    <a:pt x="0" y="324000"/>
                  </a:lnTo>
                  <a:lnTo>
                    <a:pt x="108000" y="432000"/>
                  </a:lnTo>
                  <a:lnTo>
                    <a:pt x="288000" y="396000"/>
                  </a:lnTo>
                  <a:lnTo>
                    <a:pt x="396000" y="216000"/>
                  </a:lnTo>
                  <a:lnTo>
                    <a:pt x="324000" y="72000"/>
                  </a:lnTo>
                  <a:lnTo>
                    <a:pt x="252000" y="0"/>
                  </a:lnTo>
                  <a:lnTo>
                    <a:pt x="216000" y="0"/>
                  </a:lnTo>
                  <a:close/>
                </a:path>
              </a:pathLst>
            </a:custGeom>
            <a:solidFill>
              <a:srgbClr val="CCCCCC"/>
            </a:solidFill>
            <a:ln w="9525">
              <a:solidFill>
                <a:srgbClr val="000000"/>
              </a:solidFill>
              <a:round/>
              <a:headEnd/>
              <a:tailEnd/>
            </a:ln>
          </p:spPr>
          <p:txBody>
            <a:bodyPr/>
            <a:lstStyle/>
            <a:p>
              <a:endParaRPr lang="sv-SE"/>
            </a:p>
          </p:txBody>
        </p:sp>
        <p:sp>
          <p:nvSpPr>
            <p:cNvPr id="3865" name="Text Box 1754"/>
            <p:cNvSpPr txBox="1">
              <a:spLocks noChangeArrowheads="1"/>
            </p:cNvSpPr>
            <p:nvPr/>
          </p:nvSpPr>
          <p:spPr bwMode="auto">
            <a:xfrm>
              <a:off x="6681739" y="1623111"/>
              <a:ext cx="698409" cy="28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Fällan</a:t>
              </a:r>
              <a:endParaRPr lang="sv-SE"/>
            </a:p>
          </p:txBody>
        </p:sp>
        <p:sp>
          <p:nvSpPr>
            <p:cNvPr id="3866" name="Freeform 1755"/>
            <p:cNvSpPr>
              <a:spLocks/>
            </p:cNvSpPr>
            <p:nvPr/>
          </p:nvSpPr>
          <p:spPr bwMode="auto">
            <a:xfrm>
              <a:off x="4403266" y="5546790"/>
              <a:ext cx="569619" cy="685087"/>
            </a:xfrm>
            <a:custGeom>
              <a:avLst/>
              <a:gdLst>
                <a:gd name="T0" fmla="*/ 37787 w 648000"/>
                <a:gd name="T1" fmla="*/ 17007 h 792000"/>
                <a:gd name="T2" fmla="*/ 0 w 648000"/>
                <a:gd name="T3" fmla="*/ 85034 h 792000"/>
                <a:gd name="T4" fmla="*/ 18893 w 648000"/>
                <a:gd name="T5" fmla="*/ 170067 h 792000"/>
                <a:gd name="T6" fmla="*/ 94468 w 648000"/>
                <a:gd name="T7" fmla="*/ 238094 h 792000"/>
                <a:gd name="T8" fmla="*/ 132255 w 648000"/>
                <a:gd name="T9" fmla="*/ 323128 h 792000"/>
                <a:gd name="T10" fmla="*/ 245618 w 648000"/>
                <a:gd name="T11" fmla="*/ 374147 h 792000"/>
                <a:gd name="T12" fmla="*/ 340087 w 648000"/>
                <a:gd name="T13" fmla="*/ 306121 h 792000"/>
                <a:gd name="T14" fmla="*/ 283406 w 648000"/>
                <a:gd name="T15" fmla="*/ 204081 h 792000"/>
                <a:gd name="T16" fmla="*/ 188938 w 648000"/>
                <a:gd name="T17" fmla="*/ 85034 h 792000"/>
                <a:gd name="T18" fmla="*/ 75576 w 648000"/>
                <a:gd name="T19" fmla="*/ 0 h 792000"/>
                <a:gd name="T20" fmla="*/ 37787 w 648000"/>
                <a:gd name="T21" fmla="*/ 17007 h 79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8000"/>
                <a:gd name="T34" fmla="*/ 0 h 792000"/>
                <a:gd name="T35" fmla="*/ 648000 w 648000"/>
                <a:gd name="T36" fmla="*/ 792000 h 79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8000" h="792000">
                  <a:moveTo>
                    <a:pt x="72000" y="36000"/>
                  </a:moveTo>
                  <a:lnTo>
                    <a:pt x="0" y="180000"/>
                  </a:lnTo>
                  <a:lnTo>
                    <a:pt x="36000" y="360000"/>
                  </a:lnTo>
                  <a:lnTo>
                    <a:pt x="180000" y="504000"/>
                  </a:lnTo>
                  <a:lnTo>
                    <a:pt x="252000" y="684000"/>
                  </a:lnTo>
                  <a:lnTo>
                    <a:pt x="468000" y="792000"/>
                  </a:lnTo>
                  <a:lnTo>
                    <a:pt x="648000" y="648000"/>
                  </a:lnTo>
                  <a:lnTo>
                    <a:pt x="540000" y="432000"/>
                  </a:lnTo>
                  <a:lnTo>
                    <a:pt x="360000" y="180000"/>
                  </a:lnTo>
                  <a:lnTo>
                    <a:pt x="144000" y="0"/>
                  </a:lnTo>
                  <a:lnTo>
                    <a:pt x="72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67" name="Freeform 1756"/>
            <p:cNvSpPr>
              <a:spLocks/>
            </p:cNvSpPr>
            <p:nvPr/>
          </p:nvSpPr>
          <p:spPr bwMode="auto">
            <a:xfrm>
              <a:off x="4276684" y="5422229"/>
              <a:ext cx="1170881" cy="1276752"/>
            </a:xfrm>
            <a:custGeom>
              <a:avLst/>
              <a:gdLst>
                <a:gd name="T0" fmla="*/ 113361 w 1332000"/>
                <a:gd name="T1" fmla="*/ 0 h 1476000"/>
                <a:gd name="T2" fmla="*/ 0 w 1332000"/>
                <a:gd name="T3" fmla="*/ 85033 h 1476000"/>
                <a:gd name="T4" fmla="*/ 18893 w 1332000"/>
                <a:gd name="T5" fmla="*/ 221087 h 1476000"/>
                <a:gd name="T6" fmla="*/ 151147 w 1332000"/>
                <a:gd name="T7" fmla="*/ 425166 h 1476000"/>
                <a:gd name="T8" fmla="*/ 302297 w 1332000"/>
                <a:gd name="T9" fmla="*/ 595232 h 1476000"/>
                <a:gd name="T10" fmla="*/ 340084 w 1332000"/>
                <a:gd name="T11" fmla="*/ 697272 h 1476000"/>
                <a:gd name="T12" fmla="*/ 699061 w 1332000"/>
                <a:gd name="T13" fmla="*/ 697272 h 1476000"/>
                <a:gd name="T14" fmla="*/ 661274 w 1332000"/>
                <a:gd name="T15" fmla="*/ 578226 h 1476000"/>
                <a:gd name="T16" fmla="*/ 604593 w 1332000"/>
                <a:gd name="T17" fmla="*/ 493192 h 1476000"/>
                <a:gd name="T18" fmla="*/ 547913 w 1332000"/>
                <a:gd name="T19" fmla="*/ 459178 h 1476000"/>
                <a:gd name="T20" fmla="*/ 434551 w 1332000"/>
                <a:gd name="T21" fmla="*/ 221087 h 1476000"/>
                <a:gd name="T22" fmla="*/ 321191 w 1332000"/>
                <a:gd name="T23" fmla="*/ 153060 h 1476000"/>
                <a:gd name="T24" fmla="*/ 264509 w 1332000"/>
                <a:gd name="T25" fmla="*/ 51019 h 1476000"/>
                <a:gd name="T26" fmla="*/ 113361 w 1332000"/>
                <a:gd name="T27" fmla="*/ 0 h 147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2000"/>
                <a:gd name="T43" fmla="*/ 0 h 1476000"/>
                <a:gd name="T44" fmla="*/ 1332000 w 1332000"/>
                <a:gd name="T45" fmla="*/ 1476000 h 147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2000" h="1476000">
                  <a:moveTo>
                    <a:pt x="216000" y="0"/>
                  </a:moveTo>
                  <a:lnTo>
                    <a:pt x="0" y="180000"/>
                  </a:lnTo>
                  <a:lnTo>
                    <a:pt x="36000" y="468000"/>
                  </a:lnTo>
                  <a:lnTo>
                    <a:pt x="288000" y="900000"/>
                  </a:lnTo>
                  <a:lnTo>
                    <a:pt x="576000" y="1260000"/>
                  </a:lnTo>
                  <a:lnTo>
                    <a:pt x="648000" y="1476000"/>
                  </a:lnTo>
                  <a:lnTo>
                    <a:pt x="1332000" y="1476000"/>
                  </a:lnTo>
                  <a:lnTo>
                    <a:pt x="1260000" y="1224000"/>
                  </a:lnTo>
                  <a:lnTo>
                    <a:pt x="1152000" y="1044000"/>
                  </a:lnTo>
                  <a:lnTo>
                    <a:pt x="1044000" y="972000"/>
                  </a:lnTo>
                  <a:lnTo>
                    <a:pt x="828000" y="468000"/>
                  </a:lnTo>
                  <a:lnTo>
                    <a:pt x="612000" y="324000"/>
                  </a:lnTo>
                  <a:lnTo>
                    <a:pt x="504000" y="108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68" name="Freeform 1757"/>
            <p:cNvSpPr>
              <a:spLocks/>
            </p:cNvSpPr>
            <p:nvPr/>
          </p:nvSpPr>
          <p:spPr bwMode="auto">
            <a:xfrm>
              <a:off x="2061502" y="3148986"/>
              <a:ext cx="601263" cy="743859"/>
            </a:xfrm>
            <a:custGeom>
              <a:avLst/>
              <a:gdLst>
                <a:gd name="T0" fmla="*/ 173618 w 684000"/>
                <a:gd name="T1" fmla="*/ 377629 h 859945"/>
                <a:gd name="T2" fmla="*/ 189267 w 684000"/>
                <a:gd name="T3" fmla="*/ 387019 h 859945"/>
                <a:gd name="T4" fmla="*/ 204916 w 684000"/>
                <a:gd name="T5" fmla="*/ 401104 h 859945"/>
                <a:gd name="T6" fmla="*/ 251862 w 684000"/>
                <a:gd name="T7" fmla="*/ 405799 h 859945"/>
                <a:gd name="T8" fmla="*/ 264509 w 684000"/>
                <a:gd name="T9" fmla="*/ 357138 h 859945"/>
                <a:gd name="T10" fmla="*/ 321190 w 684000"/>
                <a:gd name="T11" fmla="*/ 272105 h 859945"/>
                <a:gd name="T12" fmla="*/ 358977 w 684000"/>
                <a:gd name="T13" fmla="*/ 255099 h 859945"/>
                <a:gd name="T14" fmla="*/ 321190 w 684000"/>
                <a:gd name="T15" fmla="*/ 153060 h 859945"/>
                <a:gd name="T16" fmla="*/ 264509 w 684000"/>
                <a:gd name="T17" fmla="*/ 68027 h 859945"/>
                <a:gd name="T18" fmla="*/ 264509 w 684000"/>
                <a:gd name="T19" fmla="*/ 0 h 859945"/>
                <a:gd name="T20" fmla="*/ 170042 w 684000"/>
                <a:gd name="T21" fmla="*/ 0 h 859945"/>
                <a:gd name="T22" fmla="*/ 56680 w 684000"/>
                <a:gd name="T23" fmla="*/ 51019 h 859945"/>
                <a:gd name="T24" fmla="*/ 0 w 684000"/>
                <a:gd name="T25" fmla="*/ 68027 h 859945"/>
                <a:gd name="T26" fmla="*/ 18893 w 684000"/>
                <a:gd name="T27" fmla="*/ 255099 h 859945"/>
                <a:gd name="T28" fmla="*/ 173618 w 684000"/>
                <a:gd name="T29" fmla="*/ 377629 h 8599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000"/>
                <a:gd name="T46" fmla="*/ 0 h 859945"/>
                <a:gd name="T47" fmla="*/ 684000 w 684000"/>
                <a:gd name="T48" fmla="*/ 859945 h 8599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000" h="859945">
                  <a:moveTo>
                    <a:pt x="330815" y="799373"/>
                  </a:moveTo>
                  <a:cubicBezTo>
                    <a:pt x="340754" y="805999"/>
                    <a:pt x="351456" y="811604"/>
                    <a:pt x="360633" y="819251"/>
                  </a:cubicBezTo>
                  <a:cubicBezTo>
                    <a:pt x="371431" y="828249"/>
                    <a:pt x="377399" y="843848"/>
                    <a:pt x="390450" y="849068"/>
                  </a:cubicBezTo>
                  <a:cubicBezTo>
                    <a:pt x="417642" y="859945"/>
                    <a:pt x="450440" y="859008"/>
                    <a:pt x="479902" y="859008"/>
                  </a:cubicBezTo>
                  <a:lnTo>
                    <a:pt x="504000" y="756000"/>
                  </a:lnTo>
                  <a:lnTo>
                    <a:pt x="612000" y="576000"/>
                  </a:lnTo>
                  <a:lnTo>
                    <a:pt x="684000" y="540000"/>
                  </a:lnTo>
                  <a:lnTo>
                    <a:pt x="612000" y="324000"/>
                  </a:lnTo>
                  <a:lnTo>
                    <a:pt x="504000" y="144000"/>
                  </a:lnTo>
                  <a:lnTo>
                    <a:pt x="504000" y="0"/>
                  </a:lnTo>
                  <a:lnTo>
                    <a:pt x="324000" y="0"/>
                  </a:lnTo>
                  <a:lnTo>
                    <a:pt x="108000" y="108000"/>
                  </a:lnTo>
                  <a:lnTo>
                    <a:pt x="0" y="144000"/>
                  </a:lnTo>
                  <a:lnTo>
                    <a:pt x="36000" y="540000"/>
                  </a:lnTo>
                  <a:lnTo>
                    <a:pt x="330815" y="799373"/>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69" name="Freeform 1758"/>
            <p:cNvSpPr>
              <a:spLocks/>
            </p:cNvSpPr>
            <p:nvPr/>
          </p:nvSpPr>
          <p:spPr bwMode="auto">
            <a:xfrm>
              <a:off x="5194402" y="1311707"/>
              <a:ext cx="1044301" cy="1992980"/>
            </a:xfrm>
            <a:custGeom>
              <a:avLst/>
              <a:gdLst>
                <a:gd name="T0" fmla="*/ 347934 w 1188000"/>
                <a:gd name="T1" fmla="*/ 939664 h 2304000"/>
                <a:gd name="T2" fmla="*/ 347934 w 1188000"/>
                <a:gd name="T3" fmla="*/ 1080523 h 2304000"/>
                <a:gd name="T4" fmla="*/ 264511 w 1188000"/>
                <a:gd name="T5" fmla="*/ 1088427 h 2304000"/>
                <a:gd name="T6" fmla="*/ 188937 w 1188000"/>
                <a:gd name="T7" fmla="*/ 1088427 h 2304000"/>
                <a:gd name="T8" fmla="*/ 132255 w 1188000"/>
                <a:gd name="T9" fmla="*/ 1020401 h 2304000"/>
                <a:gd name="T10" fmla="*/ 56680 w 1188000"/>
                <a:gd name="T11" fmla="*/ 969381 h 2304000"/>
                <a:gd name="T12" fmla="*/ 37787 w 1188000"/>
                <a:gd name="T13" fmla="*/ 833327 h 2304000"/>
                <a:gd name="T14" fmla="*/ 0 w 1188000"/>
                <a:gd name="T15" fmla="*/ 714280 h 2304000"/>
                <a:gd name="T16" fmla="*/ 113363 w 1188000"/>
                <a:gd name="T17" fmla="*/ 493193 h 2304000"/>
                <a:gd name="T18" fmla="*/ 207831 w 1188000"/>
                <a:gd name="T19" fmla="*/ 289114 h 2304000"/>
                <a:gd name="T20" fmla="*/ 226724 w 1188000"/>
                <a:gd name="T21" fmla="*/ 170067 h 2304000"/>
                <a:gd name="T22" fmla="*/ 264511 w 1188000"/>
                <a:gd name="T23" fmla="*/ 85033 h 2304000"/>
                <a:gd name="T24" fmla="*/ 340087 w 1188000"/>
                <a:gd name="T25" fmla="*/ 68027 h 2304000"/>
                <a:gd name="T26" fmla="*/ 377873 w 1188000"/>
                <a:gd name="T27" fmla="*/ 0 h 2304000"/>
                <a:gd name="T28" fmla="*/ 415661 w 1188000"/>
                <a:gd name="T29" fmla="*/ 17007 h 2304000"/>
                <a:gd name="T30" fmla="*/ 415661 w 1188000"/>
                <a:gd name="T31" fmla="*/ 102041 h 2304000"/>
                <a:gd name="T32" fmla="*/ 472342 w 1188000"/>
                <a:gd name="T33" fmla="*/ 102041 h 2304000"/>
                <a:gd name="T34" fmla="*/ 510130 w 1188000"/>
                <a:gd name="T35" fmla="*/ 119047 h 2304000"/>
                <a:gd name="T36" fmla="*/ 510130 w 1188000"/>
                <a:gd name="T37" fmla="*/ 170067 h 2304000"/>
                <a:gd name="T38" fmla="*/ 453449 w 1188000"/>
                <a:gd name="T39" fmla="*/ 204081 h 2304000"/>
                <a:gd name="T40" fmla="*/ 358980 w 1188000"/>
                <a:gd name="T41" fmla="*/ 255101 h 2304000"/>
                <a:gd name="T42" fmla="*/ 321193 w 1188000"/>
                <a:gd name="T43" fmla="*/ 340134 h 2304000"/>
                <a:gd name="T44" fmla="*/ 321193 w 1188000"/>
                <a:gd name="T45" fmla="*/ 442173 h 2304000"/>
                <a:gd name="T46" fmla="*/ 396768 w 1188000"/>
                <a:gd name="T47" fmla="*/ 459180 h 2304000"/>
                <a:gd name="T48" fmla="*/ 434555 w 1188000"/>
                <a:gd name="T49" fmla="*/ 391153 h 2304000"/>
                <a:gd name="T50" fmla="*/ 585704 w 1188000"/>
                <a:gd name="T51" fmla="*/ 306120 h 2304000"/>
                <a:gd name="T52" fmla="*/ 623492 w 1188000"/>
                <a:gd name="T53" fmla="*/ 340134 h 2304000"/>
                <a:gd name="T54" fmla="*/ 566811 w 1188000"/>
                <a:gd name="T55" fmla="*/ 391153 h 2304000"/>
                <a:gd name="T56" fmla="*/ 529023 w 1188000"/>
                <a:gd name="T57" fmla="*/ 459180 h 2304000"/>
                <a:gd name="T58" fmla="*/ 547916 w 1188000"/>
                <a:gd name="T59" fmla="*/ 527207 h 2304000"/>
                <a:gd name="T60" fmla="*/ 472342 w 1188000"/>
                <a:gd name="T61" fmla="*/ 595233 h 2304000"/>
                <a:gd name="T62" fmla="*/ 415661 w 1188000"/>
                <a:gd name="T63" fmla="*/ 646254 h 2304000"/>
                <a:gd name="T64" fmla="*/ 396768 w 1188000"/>
                <a:gd name="T65" fmla="*/ 731287 h 2304000"/>
                <a:gd name="T66" fmla="*/ 340087 w 1188000"/>
                <a:gd name="T67" fmla="*/ 748294 h 2304000"/>
                <a:gd name="T68" fmla="*/ 321193 w 1188000"/>
                <a:gd name="T69" fmla="*/ 884348 h 2304000"/>
                <a:gd name="T70" fmla="*/ 347934 w 1188000"/>
                <a:gd name="T71" fmla="*/ 939664 h 2304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8000"/>
                <a:gd name="T109" fmla="*/ 0 h 2304000"/>
                <a:gd name="T110" fmla="*/ 1188000 w 1188000"/>
                <a:gd name="T111" fmla="*/ 2304000 h 2304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8000" h="2304000">
                  <a:moveTo>
                    <a:pt x="662954" y="1989095"/>
                  </a:moveTo>
                  <a:cubicBezTo>
                    <a:pt x="662954" y="2088486"/>
                    <a:pt x="662954" y="2187877"/>
                    <a:pt x="662954" y="2287268"/>
                  </a:cubicBezTo>
                  <a:lnTo>
                    <a:pt x="504000" y="2304000"/>
                  </a:lnTo>
                  <a:lnTo>
                    <a:pt x="360000" y="2304000"/>
                  </a:lnTo>
                  <a:lnTo>
                    <a:pt x="252000" y="2160000"/>
                  </a:lnTo>
                  <a:lnTo>
                    <a:pt x="108000" y="2052000"/>
                  </a:lnTo>
                  <a:lnTo>
                    <a:pt x="72000" y="1764000"/>
                  </a:lnTo>
                  <a:lnTo>
                    <a:pt x="0" y="1512000"/>
                  </a:lnTo>
                  <a:lnTo>
                    <a:pt x="216000" y="1044000"/>
                  </a:lnTo>
                  <a:lnTo>
                    <a:pt x="396000" y="612000"/>
                  </a:lnTo>
                  <a:lnTo>
                    <a:pt x="432000" y="360000"/>
                  </a:lnTo>
                  <a:lnTo>
                    <a:pt x="504000" y="180000"/>
                  </a:lnTo>
                  <a:lnTo>
                    <a:pt x="648000" y="144000"/>
                  </a:lnTo>
                  <a:lnTo>
                    <a:pt x="720000" y="0"/>
                  </a:lnTo>
                  <a:lnTo>
                    <a:pt x="792000" y="36000"/>
                  </a:lnTo>
                  <a:lnTo>
                    <a:pt x="792000" y="216000"/>
                  </a:lnTo>
                  <a:lnTo>
                    <a:pt x="900000" y="216000"/>
                  </a:lnTo>
                  <a:lnTo>
                    <a:pt x="972000" y="252000"/>
                  </a:lnTo>
                  <a:lnTo>
                    <a:pt x="972000" y="360000"/>
                  </a:lnTo>
                  <a:lnTo>
                    <a:pt x="864000" y="432000"/>
                  </a:lnTo>
                  <a:lnTo>
                    <a:pt x="684000" y="540000"/>
                  </a:lnTo>
                  <a:lnTo>
                    <a:pt x="612000" y="720000"/>
                  </a:lnTo>
                  <a:lnTo>
                    <a:pt x="612000" y="936000"/>
                  </a:lnTo>
                  <a:lnTo>
                    <a:pt x="756000" y="972000"/>
                  </a:lnTo>
                  <a:lnTo>
                    <a:pt x="828000" y="828000"/>
                  </a:lnTo>
                  <a:lnTo>
                    <a:pt x="1116000" y="648000"/>
                  </a:lnTo>
                  <a:lnTo>
                    <a:pt x="1188000" y="720000"/>
                  </a:lnTo>
                  <a:lnTo>
                    <a:pt x="1080000" y="828000"/>
                  </a:lnTo>
                  <a:lnTo>
                    <a:pt x="1008000" y="972000"/>
                  </a:lnTo>
                  <a:lnTo>
                    <a:pt x="1044000" y="1116000"/>
                  </a:lnTo>
                  <a:lnTo>
                    <a:pt x="900000" y="1260000"/>
                  </a:lnTo>
                  <a:lnTo>
                    <a:pt x="792000" y="1368000"/>
                  </a:lnTo>
                  <a:lnTo>
                    <a:pt x="756000" y="1548000"/>
                  </a:lnTo>
                  <a:lnTo>
                    <a:pt x="648000" y="1584000"/>
                  </a:lnTo>
                  <a:lnTo>
                    <a:pt x="612000" y="1872000"/>
                  </a:lnTo>
                  <a:lnTo>
                    <a:pt x="662954" y="1989095"/>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70" name="Freeform 1759"/>
            <p:cNvSpPr>
              <a:spLocks/>
            </p:cNvSpPr>
            <p:nvPr/>
          </p:nvSpPr>
          <p:spPr bwMode="auto">
            <a:xfrm>
              <a:off x="3738712" y="4176616"/>
              <a:ext cx="1170882" cy="809649"/>
            </a:xfrm>
            <a:custGeom>
              <a:avLst/>
              <a:gdLst>
                <a:gd name="T0" fmla="*/ 18893 w 1332000"/>
                <a:gd name="T1" fmla="*/ 136054 h 936000"/>
                <a:gd name="T2" fmla="*/ 0 w 1332000"/>
                <a:gd name="T3" fmla="*/ 255102 h 936000"/>
                <a:gd name="T4" fmla="*/ 37787 w 1332000"/>
                <a:gd name="T5" fmla="*/ 306122 h 936000"/>
                <a:gd name="T6" fmla="*/ 37787 w 1332000"/>
                <a:gd name="T7" fmla="*/ 391156 h 936000"/>
                <a:gd name="T8" fmla="*/ 170042 w 1332000"/>
                <a:gd name="T9" fmla="*/ 425170 h 936000"/>
                <a:gd name="T10" fmla="*/ 283404 w 1332000"/>
                <a:gd name="T11" fmla="*/ 442176 h 936000"/>
                <a:gd name="T12" fmla="*/ 283404 w 1332000"/>
                <a:gd name="T13" fmla="*/ 374150 h 936000"/>
                <a:gd name="T14" fmla="*/ 358979 w 1332000"/>
                <a:gd name="T15" fmla="*/ 340136 h 936000"/>
                <a:gd name="T16" fmla="*/ 340085 w 1332000"/>
                <a:gd name="T17" fmla="*/ 289116 h 936000"/>
                <a:gd name="T18" fmla="*/ 302298 w 1332000"/>
                <a:gd name="T19" fmla="*/ 255102 h 936000"/>
                <a:gd name="T20" fmla="*/ 264510 w 1332000"/>
                <a:gd name="T21" fmla="*/ 204082 h 936000"/>
                <a:gd name="T22" fmla="*/ 340085 w 1332000"/>
                <a:gd name="T23" fmla="*/ 204082 h 936000"/>
                <a:gd name="T24" fmla="*/ 396766 w 1332000"/>
                <a:gd name="T25" fmla="*/ 204082 h 936000"/>
                <a:gd name="T26" fmla="*/ 396766 w 1332000"/>
                <a:gd name="T27" fmla="*/ 289116 h 936000"/>
                <a:gd name="T28" fmla="*/ 377872 w 1332000"/>
                <a:gd name="T29" fmla="*/ 374150 h 936000"/>
                <a:gd name="T30" fmla="*/ 491233 w 1332000"/>
                <a:gd name="T31" fmla="*/ 357143 h 936000"/>
                <a:gd name="T32" fmla="*/ 510127 w 1332000"/>
                <a:gd name="T33" fmla="*/ 306122 h 936000"/>
                <a:gd name="T34" fmla="*/ 623489 w 1332000"/>
                <a:gd name="T35" fmla="*/ 340136 h 936000"/>
                <a:gd name="T36" fmla="*/ 699063 w 1332000"/>
                <a:gd name="T37" fmla="*/ 289116 h 936000"/>
                <a:gd name="T38" fmla="*/ 680171 w 1332000"/>
                <a:gd name="T39" fmla="*/ 204082 h 936000"/>
                <a:gd name="T40" fmla="*/ 623489 w 1332000"/>
                <a:gd name="T41" fmla="*/ 102041 h 936000"/>
                <a:gd name="T42" fmla="*/ 642383 w 1332000"/>
                <a:gd name="T43" fmla="*/ 0 h 936000"/>
                <a:gd name="T44" fmla="*/ 566808 w 1332000"/>
                <a:gd name="T45" fmla="*/ 51020 h 936000"/>
                <a:gd name="T46" fmla="*/ 358979 w 1332000"/>
                <a:gd name="T47" fmla="*/ 119048 h 936000"/>
                <a:gd name="T48" fmla="*/ 188936 w 1332000"/>
                <a:gd name="T49" fmla="*/ 136054 h 936000"/>
                <a:gd name="T50" fmla="*/ 18893 w 1332000"/>
                <a:gd name="T51" fmla="*/ 136054 h 93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2000"/>
                <a:gd name="T79" fmla="*/ 0 h 936000"/>
                <a:gd name="T80" fmla="*/ 1332000 w 1332000"/>
                <a:gd name="T81" fmla="*/ 936000 h 93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2000" h="936000">
                  <a:moveTo>
                    <a:pt x="36000" y="288000"/>
                  </a:moveTo>
                  <a:lnTo>
                    <a:pt x="0" y="540000"/>
                  </a:lnTo>
                  <a:lnTo>
                    <a:pt x="72000" y="648000"/>
                  </a:lnTo>
                  <a:lnTo>
                    <a:pt x="72000" y="828000"/>
                  </a:lnTo>
                  <a:lnTo>
                    <a:pt x="324000" y="900000"/>
                  </a:lnTo>
                  <a:lnTo>
                    <a:pt x="540000" y="936000"/>
                  </a:lnTo>
                  <a:lnTo>
                    <a:pt x="540000" y="792000"/>
                  </a:lnTo>
                  <a:lnTo>
                    <a:pt x="684000" y="720000"/>
                  </a:lnTo>
                  <a:lnTo>
                    <a:pt x="648000" y="612000"/>
                  </a:lnTo>
                  <a:lnTo>
                    <a:pt x="576000" y="540000"/>
                  </a:lnTo>
                  <a:lnTo>
                    <a:pt x="504000" y="432000"/>
                  </a:lnTo>
                  <a:lnTo>
                    <a:pt x="648000" y="432000"/>
                  </a:lnTo>
                  <a:lnTo>
                    <a:pt x="756000" y="432000"/>
                  </a:lnTo>
                  <a:lnTo>
                    <a:pt x="756000" y="612000"/>
                  </a:lnTo>
                  <a:lnTo>
                    <a:pt x="720000" y="792000"/>
                  </a:lnTo>
                  <a:lnTo>
                    <a:pt x="936000" y="756000"/>
                  </a:lnTo>
                  <a:lnTo>
                    <a:pt x="972000" y="648000"/>
                  </a:lnTo>
                  <a:lnTo>
                    <a:pt x="1188000" y="720000"/>
                  </a:lnTo>
                  <a:lnTo>
                    <a:pt x="1332000" y="612000"/>
                  </a:lnTo>
                  <a:lnTo>
                    <a:pt x="1296000" y="432000"/>
                  </a:lnTo>
                  <a:lnTo>
                    <a:pt x="1188000" y="216000"/>
                  </a:lnTo>
                  <a:lnTo>
                    <a:pt x="1224000" y="0"/>
                  </a:lnTo>
                  <a:lnTo>
                    <a:pt x="1080000" y="108000"/>
                  </a:lnTo>
                  <a:lnTo>
                    <a:pt x="684000" y="252000"/>
                  </a:lnTo>
                  <a:lnTo>
                    <a:pt x="360000" y="288000"/>
                  </a:lnTo>
                  <a:lnTo>
                    <a:pt x="36000" y="288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71" name="Freeform 1760"/>
            <p:cNvSpPr>
              <a:spLocks/>
            </p:cNvSpPr>
            <p:nvPr/>
          </p:nvSpPr>
          <p:spPr bwMode="auto">
            <a:xfrm>
              <a:off x="3828373" y="4394598"/>
              <a:ext cx="147680" cy="2319954"/>
            </a:xfrm>
            <a:custGeom>
              <a:avLst/>
              <a:gdLst>
                <a:gd name="T0" fmla="*/ 88173 w 168000"/>
                <a:gd name="T1" fmla="*/ 0 h 2682000"/>
                <a:gd name="T2" fmla="*/ 59832 w 168000"/>
                <a:gd name="T3" fmla="*/ 85034 h 2682000"/>
                <a:gd name="T4" fmla="*/ 22044 w 168000"/>
                <a:gd name="T5" fmla="*/ 212584 h 2682000"/>
                <a:gd name="T6" fmla="*/ 3149 w 168000"/>
                <a:gd name="T7" fmla="*/ 289115 h 2682000"/>
                <a:gd name="T8" fmla="*/ 3149 w 168000"/>
                <a:gd name="T9" fmla="*/ 306121 h 2682000"/>
                <a:gd name="T10" fmla="*/ 3149 w 168000"/>
                <a:gd name="T11" fmla="*/ 365644 h 2682000"/>
                <a:gd name="T12" fmla="*/ 12596 w 168000"/>
                <a:gd name="T13" fmla="*/ 552718 h 2682000"/>
                <a:gd name="T14" fmla="*/ 22044 w 168000"/>
                <a:gd name="T15" fmla="*/ 850335 h 2682000"/>
                <a:gd name="T16" fmla="*/ 40937 w 168000"/>
                <a:gd name="T17" fmla="*/ 1267000 h 268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00"/>
                <a:gd name="T28" fmla="*/ 0 h 2682000"/>
                <a:gd name="T29" fmla="*/ 168000 w 168000"/>
                <a:gd name="T30" fmla="*/ 2682000 h 268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00" h="2682000">
                  <a:moveTo>
                    <a:pt x="168000" y="0"/>
                  </a:moveTo>
                  <a:cubicBezTo>
                    <a:pt x="151500" y="52500"/>
                    <a:pt x="135000" y="105000"/>
                    <a:pt x="114000" y="180000"/>
                  </a:cubicBezTo>
                  <a:cubicBezTo>
                    <a:pt x="93000" y="255000"/>
                    <a:pt x="60000" y="378000"/>
                    <a:pt x="42000" y="450000"/>
                  </a:cubicBezTo>
                  <a:cubicBezTo>
                    <a:pt x="24000" y="522000"/>
                    <a:pt x="12000" y="579000"/>
                    <a:pt x="6000" y="612000"/>
                  </a:cubicBezTo>
                  <a:cubicBezTo>
                    <a:pt x="0" y="645000"/>
                    <a:pt x="6000" y="621000"/>
                    <a:pt x="6000" y="648000"/>
                  </a:cubicBezTo>
                  <a:cubicBezTo>
                    <a:pt x="6000" y="675000"/>
                    <a:pt x="3000" y="687000"/>
                    <a:pt x="6000" y="774000"/>
                  </a:cubicBezTo>
                  <a:cubicBezTo>
                    <a:pt x="9000" y="861000"/>
                    <a:pt x="18000" y="999000"/>
                    <a:pt x="24000" y="1170000"/>
                  </a:cubicBezTo>
                  <a:cubicBezTo>
                    <a:pt x="30000" y="1341000"/>
                    <a:pt x="33000" y="1548000"/>
                    <a:pt x="42000" y="1800000"/>
                  </a:cubicBezTo>
                  <a:cubicBezTo>
                    <a:pt x="51000" y="2052000"/>
                    <a:pt x="64500" y="2367000"/>
                    <a:pt x="78000" y="2682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72" name="Freeform 1761"/>
            <p:cNvSpPr>
              <a:spLocks/>
            </p:cNvSpPr>
            <p:nvPr/>
          </p:nvSpPr>
          <p:spPr bwMode="auto">
            <a:xfrm>
              <a:off x="4213394" y="3958634"/>
              <a:ext cx="316454" cy="342543"/>
            </a:xfrm>
            <a:custGeom>
              <a:avLst/>
              <a:gdLst>
                <a:gd name="T0" fmla="*/ 0 w 360000"/>
                <a:gd name="T1" fmla="*/ 187073 h 396000"/>
                <a:gd name="T2" fmla="*/ 188934 w 360000"/>
                <a:gd name="T3" fmla="*/ 153060 h 396000"/>
                <a:gd name="T4" fmla="*/ 170041 w 360000"/>
                <a:gd name="T5" fmla="*/ 51019 h 396000"/>
                <a:gd name="T6" fmla="*/ 113360 w 360000"/>
                <a:gd name="T7" fmla="*/ 17006 h 396000"/>
                <a:gd name="T8" fmla="*/ 37787 w 360000"/>
                <a:gd name="T9" fmla="*/ 0 h 396000"/>
                <a:gd name="T10" fmla="*/ 18893 w 360000"/>
                <a:gd name="T11" fmla="*/ 68027 h 396000"/>
                <a:gd name="T12" fmla="*/ 0 w 360000"/>
                <a:gd name="T13" fmla="*/ 187073 h 396000"/>
                <a:gd name="T14" fmla="*/ 0 60000 65536"/>
                <a:gd name="T15" fmla="*/ 0 60000 65536"/>
                <a:gd name="T16" fmla="*/ 0 60000 65536"/>
                <a:gd name="T17" fmla="*/ 0 60000 65536"/>
                <a:gd name="T18" fmla="*/ 0 60000 65536"/>
                <a:gd name="T19" fmla="*/ 0 60000 65536"/>
                <a:gd name="T20" fmla="*/ 0 60000 65536"/>
                <a:gd name="T21" fmla="*/ 0 w 360000"/>
                <a:gd name="T22" fmla="*/ 0 h 396000"/>
                <a:gd name="T23" fmla="*/ 360000 w 360000"/>
                <a:gd name="T24" fmla="*/ 396000 h 39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000" h="396000">
                  <a:moveTo>
                    <a:pt x="0" y="396000"/>
                  </a:moveTo>
                  <a:lnTo>
                    <a:pt x="360000" y="324000"/>
                  </a:lnTo>
                  <a:lnTo>
                    <a:pt x="324000" y="108000"/>
                  </a:lnTo>
                  <a:lnTo>
                    <a:pt x="216000" y="36000"/>
                  </a:lnTo>
                  <a:lnTo>
                    <a:pt x="72000" y="0"/>
                  </a:lnTo>
                  <a:lnTo>
                    <a:pt x="36000" y="144000"/>
                  </a:lnTo>
                  <a:lnTo>
                    <a:pt x="0" y="396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73" name="Freeform 1762"/>
            <p:cNvSpPr>
              <a:spLocks/>
            </p:cNvSpPr>
            <p:nvPr/>
          </p:nvSpPr>
          <p:spPr bwMode="auto">
            <a:xfrm>
              <a:off x="6903259" y="1093725"/>
              <a:ext cx="569618" cy="435963"/>
            </a:xfrm>
            <a:custGeom>
              <a:avLst/>
              <a:gdLst>
                <a:gd name="T0" fmla="*/ 0 w 648000"/>
                <a:gd name="T1" fmla="*/ 0 h 504000"/>
                <a:gd name="T2" fmla="*/ 56680 w 648000"/>
                <a:gd name="T3" fmla="*/ 119045 h 504000"/>
                <a:gd name="T4" fmla="*/ 37787 w 648000"/>
                <a:gd name="T5" fmla="*/ 238090 h 504000"/>
                <a:gd name="T6" fmla="*/ 132255 w 648000"/>
                <a:gd name="T7" fmla="*/ 238090 h 504000"/>
                <a:gd name="T8" fmla="*/ 188936 w 648000"/>
                <a:gd name="T9" fmla="*/ 170065 h 504000"/>
                <a:gd name="T10" fmla="*/ 321191 w 648000"/>
                <a:gd name="T11" fmla="*/ 136051 h 504000"/>
                <a:gd name="T12" fmla="*/ 340084 w 648000"/>
                <a:gd name="T13" fmla="*/ 85033 h 504000"/>
                <a:gd name="T14" fmla="*/ 207830 w 648000"/>
                <a:gd name="T15" fmla="*/ 0 h 504000"/>
                <a:gd name="T16" fmla="*/ 0 w 648000"/>
                <a:gd name="T17" fmla="*/ 0 h 5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000"/>
                <a:gd name="T28" fmla="*/ 0 h 504000"/>
                <a:gd name="T29" fmla="*/ 648000 w 648000"/>
                <a:gd name="T30" fmla="*/ 504000 h 5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000" h="504000">
                  <a:moveTo>
                    <a:pt x="0" y="0"/>
                  </a:moveTo>
                  <a:lnTo>
                    <a:pt x="108000" y="252000"/>
                  </a:lnTo>
                  <a:lnTo>
                    <a:pt x="72000" y="504000"/>
                  </a:lnTo>
                  <a:lnTo>
                    <a:pt x="252000" y="504000"/>
                  </a:lnTo>
                  <a:lnTo>
                    <a:pt x="360000" y="360000"/>
                  </a:lnTo>
                  <a:lnTo>
                    <a:pt x="612000" y="288000"/>
                  </a:lnTo>
                  <a:lnTo>
                    <a:pt x="648000" y="180000"/>
                  </a:lnTo>
                  <a:lnTo>
                    <a:pt x="396000" y="0"/>
                  </a:lnTo>
                  <a:lnTo>
                    <a:pt x="0" y="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74" name="Freeform 1763"/>
            <p:cNvSpPr>
              <a:spLocks/>
            </p:cNvSpPr>
            <p:nvPr/>
          </p:nvSpPr>
          <p:spPr bwMode="auto">
            <a:xfrm>
              <a:off x="1112137" y="3678371"/>
              <a:ext cx="886074" cy="809648"/>
            </a:xfrm>
            <a:custGeom>
              <a:avLst/>
              <a:gdLst>
                <a:gd name="T0" fmla="*/ 396769 w 1008000"/>
                <a:gd name="T1" fmla="*/ 153061 h 936000"/>
                <a:gd name="T2" fmla="*/ 472343 w 1008000"/>
                <a:gd name="T3" fmla="*/ 255101 h 936000"/>
                <a:gd name="T4" fmla="*/ 529025 w 1008000"/>
                <a:gd name="T5" fmla="*/ 323127 h 936000"/>
                <a:gd name="T6" fmla="*/ 415663 w 1008000"/>
                <a:gd name="T7" fmla="*/ 374146 h 936000"/>
                <a:gd name="T8" fmla="*/ 340087 w 1008000"/>
                <a:gd name="T9" fmla="*/ 442173 h 936000"/>
                <a:gd name="T10" fmla="*/ 264512 w 1008000"/>
                <a:gd name="T11" fmla="*/ 374146 h 936000"/>
                <a:gd name="T12" fmla="*/ 188938 w 1008000"/>
                <a:gd name="T13" fmla="*/ 374146 h 936000"/>
                <a:gd name="T14" fmla="*/ 188938 w 1008000"/>
                <a:gd name="T15" fmla="*/ 340134 h 936000"/>
                <a:gd name="T16" fmla="*/ 188938 w 1008000"/>
                <a:gd name="T17" fmla="*/ 255101 h 936000"/>
                <a:gd name="T18" fmla="*/ 170044 w 1008000"/>
                <a:gd name="T19" fmla="*/ 187075 h 936000"/>
                <a:gd name="T20" fmla="*/ 0 w 1008000"/>
                <a:gd name="T21" fmla="*/ 136053 h 936000"/>
                <a:gd name="T22" fmla="*/ 56681 w 1008000"/>
                <a:gd name="T23" fmla="*/ 0 h 936000"/>
                <a:gd name="T24" fmla="*/ 264512 w 1008000"/>
                <a:gd name="T25" fmla="*/ 153061 h 936000"/>
                <a:gd name="T26" fmla="*/ 396769 w 1008000"/>
                <a:gd name="T27" fmla="*/ 153061 h 93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8000"/>
                <a:gd name="T43" fmla="*/ 0 h 936000"/>
                <a:gd name="T44" fmla="*/ 1008000 w 1008000"/>
                <a:gd name="T45" fmla="*/ 936000 h 93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8000" h="936000">
                  <a:moveTo>
                    <a:pt x="756000" y="324000"/>
                  </a:moveTo>
                  <a:lnTo>
                    <a:pt x="900000" y="540000"/>
                  </a:lnTo>
                  <a:lnTo>
                    <a:pt x="1008000" y="684000"/>
                  </a:lnTo>
                  <a:lnTo>
                    <a:pt x="792000" y="792000"/>
                  </a:lnTo>
                  <a:lnTo>
                    <a:pt x="648000" y="936000"/>
                  </a:lnTo>
                  <a:lnTo>
                    <a:pt x="504000" y="792000"/>
                  </a:lnTo>
                  <a:lnTo>
                    <a:pt x="360000" y="792000"/>
                  </a:lnTo>
                  <a:lnTo>
                    <a:pt x="360000" y="720000"/>
                  </a:lnTo>
                  <a:lnTo>
                    <a:pt x="360000" y="540000"/>
                  </a:lnTo>
                  <a:lnTo>
                    <a:pt x="324000" y="396000"/>
                  </a:lnTo>
                  <a:lnTo>
                    <a:pt x="0" y="288000"/>
                  </a:lnTo>
                  <a:lnTo>
                    <a:pt x="108000" y="0"/>
                  </a:lnTo>
                  <a:lnTo>
                    <a:pt x="504000" y="324000"/>
                  </a:lnTo>
                  <a:lnTo>
                    <a:pt x="756000" y="324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875" name="Freeform 1764"/>
            <p:cNvSpPr>
              <a:spLocks/>
            </p:cNvSpPr>
            <p:nvPr/>
          </p:nvSpPr>
          <p:spPr bwMode="auto">
            <a:xfrm>
              <a:off x="1491883" y="3709512"/>
              <a:ext cx="569619" cy="435964"/>
            </a:xfrm>
            <a:custGeom>
              <a:avLst/>
              <a:gdLst>
                <a:gd name="T0" fmla="*/ 340087 w 648000"/>
                <a:gd name="T1" fmla="*/ 0 h 504000"/>
                <a:gd name="T2" fmla="*/ 226725 w 648000"/>
                <a:gd name="T3" fmla="*/ 68027 h 504000"/>
                <a:gd name="T4" fmla="*/ 113363 w 648000"/>
                <a:gd name="T5" fmla="*/ 136053 h 504000"/>
                <a:gd name="T6" fmla="*/ 0 w 648000"/>
                <a:gd name="T7" fmla="*/ 238093 h 504000"/>
                <a:gd name="T8" fmla="*/ 0 60000 65536"/>
                <a:gd name="T9" fmla="*/ 0 60000 65536"/>
                <a:gd name="T10" fmla="*/ 0 60000 65536"/>
                <a:gd name="T11" fmla="*/ 0 60000 65536"/>
                <a:gd name="T12" fmla="*/ 0 w 648000"/>
                <a:gd name="T13" fmla="*/ 0 h 504000"/>
                <a:gd name="T14" fmla="*/ 648000 w 648000"/>
                <a:gd name="T15" fmla="*/ 504000 h 504000"/>
              </a:gdLst>
              <a:ahLst/>
              <a:cxnLst>
                <a:cxn ang="T8">
                  <a:pos x="T0" y="T1"/>
                </a:cxn>
                <a:cxn ang="T9">
                  <a:pos x="T2" y="T3"/>
                </a:cxn>
                <a:cxn ang="T10">
                  <a:pos x="T4" y="T5"/>
                </a:cxn>
                <a:cxn ang="T11">
                  <a:pos x="T6" y="T7"/>
                </a:cxn>
              </a:cxnLst>
              <a:rect l="T12" t="T13" r="T14" b="T15"/>
              <a:pathLst>
                <a:path w="648000" h="504000">
                  <a:moveTo>
                    <a:pt x="648000" y="0"/>
                  </a:moveTo>
                  <a:cubicBezTo>
                    <a:pt x="576000" y="48000"/>
                    <a:pt x="504000" y="96000"/>
                    <a:pt x="432000" y="144000"/>
                  </a:cubicBezTo>
                  <a:cubicBezTo>
                    <a:pt x="360000" y="192000"/>
                    <a:pt x="288000" y="228000"/>
                    <a:pt x="216000" y="288000"/>
                  </a:cubicBezTo>
                  <a:cubicBezTo>
                    <a:pt x="144000" y="348000"/>
                    <a:pt x="72000" y="426000"/>
                    <a:pt x="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76" name="Text Box 1765"/>
            <p:cNvSpPr txBox="1">
              <a:spLocks noChangeArrowheads="1"/>
            </p:cNvSpPr>
            <p:nvPr/>
          </p:nvSpPr>
          <p:spPr bwMode="auto">
            <a:xfrm>
              <a:off x="1214159" y="3886560"/>
              <a:ext cx="801595" cy="24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Gravfors</a:t>
              </a:r>
              <a:endParaRPr lang="sv-SE"/>
            </a:p>
          </p:txBody>
        </p:sp>
        <p:sp>
          <p:nvSpPr>
            <p:cNvPr id="3877" name="Freeform 1766"/>
            <p:cNvSpPr>
              <a:spLocks/>
            </p:cNvSpPr>
            <p:nvPr/>
          </p:nvSpPr>
          <p:spPr bwMode="auto">
            <a:xfrm>
              <a:off x="3264030" y="1965652"/>
              <a:ext cx="348100" cy="653948"/>
            </a:xfrm>
            <a:custGeom>
              <a:avLst/>
              <a:gdLst>
                <a:gd name="T0" fmla="*/ 56680 w 396000"/>
                <a:gd name="T1" fmla="*/ 34014 h 756000"/>
                <a:gd name="T2" fmla="*/ 0 w 396000"/>
                <a:gd name="T3" fmla="*/ 51020 h 756000"/>
                <a:gd name="T4" fmla="*/ 0 w 396000"/>
                <a:gd name="T5" fmla="*/ 119048 h 756000"/>
                <a:gd name="T6" fmla="*/ 75575 w 396000"/>
                <a:gd name="T7" fmla="*/ 204083 h 756000"/>
                <a:gd name="T8" fmla="*/ 170042 w 396000"/>
                <a:gd name="T9" fmla="*/ 306124 h 756000"/>
                <a:gd name="T10" fmla="*/ 207830 w 396000"/>
                <a:gd name="T11" fmla="*/ 357144 h 756000"/>
                <a:gd name="T12" fmla="*/ 207830 w 396000"/>
                <a:gd name="T13" fmla="*/ 255103 h 756000"/>
                <a:gd name="T14" fmla="*/ 151148 w 396000"/>
                <a:gd name="T15" fmla="*/ 85034 h 756000"/>
                <a:gd name="T16" fmla="*/ 75575 w 396000"/>
                <a:gd name="T17" fmla="*/ 0 h 756000"/>
                <a:gd name="T18" fmla="*/ 56680 w 396000"/>
                <a:gd name="T19" fmla="*/ 34014 h 75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000"/>
                <a:gd name="T31" fmla="*/ 0 h 756000"/>
                <a:gd name="T32" fmla="*/ 396000 w 396000"/>
                <a:gd name="T33" fmla="*/ 756000 h 75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000" h="756000">
                  <a:moveTo>
                    <a:pt x="108000" y="72000"/>
                  </a:moveTo>
                  <a:lnTo>
                    <a:pt x="0" y="108000"/>
                  </a:lnTo>
                  <a:lnTo>
                    <a:pt x="0" y="252000"/>
                  </a:lnTo>
                  <a:lnTo>
                    <a:pt x="144000" y="432000"/>
                  </a:lnTo>
                  <a:lnTo>
                    <a:pt x="324000" y="648000"/>
                  </a:lnTo>
                  <a:lnTo>
                    <a:pt x="396000" y="756000"/>
                  </a:lnTo>
                  <a:lnTo>
                    <a:pt x="396000" y="540000"/>
                  </a:lnTo>
                  <a:lnTo>
                    <a:pt x="288000" y="180000"/>
                  </a:lnTo>
                  <a:lnTo>
                    <a:pt x="144000" y="0"/>
                  </a:lnTo>
                  <a:lnTo>
                    <a:pt x="108000" y="72000"/>
                  </a:lnTo>
                  <a:close/>
                </a:path>
              </a:pathLst>
            </a:custGeom>
            <a:solidFill>
              <a:srgbClr val="CCCCCC"/>
            </a:solidFill>
            <a:ln w="9525">
              <a:solidFill>
                <a:srgbClr val="000000"/>
              </a:solidFill>
              <a:round/>
              <a:headEnd/>
              <a:tailEnd/>
            </a:ln>
          </p:spPr>
          <p:txBody>
            <a:bodyPr/>
            <a:lstStyle/>
            <a:p>
              <a:endParaRPr lang="sv-SE"/>
            </a:p>
          </p:txBody>
        </p:sp>
        <p:sp>
          <p:nvSpPr>
            <p:cNvPr id="3878" name="Text Box 1767"/>
            <p:cNvSpPr txBox="1">
              <a:spLocks noChangeArrowheads="1"/>
            </p:cNvSpPr>
            <p:nvPr/>
          </p:nvSpPr>
          <p:spPr bwMode="auto">
            <a:xfrm>
              <a:off x="3533349" y="2922263"/>
              <a:ext cx="1146601" cy="2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Fröjtjärnarna</a:t>
              </a:r>
              <a:endParaRPr lang="sv-SE"/>
            </a:p>
          </p:txBody>
        </p:sp>
        <p:sp>
          <p:nvSpPr>
            <p:cNvPr id="3879" name="Text Box 1768"/>
            <p:cNvSpPr txBox="1">
              <a:spLocks noChangeArrowheads="1"/>
            </p:cNvSpPr>
            <p:nvPr/>
          </p:nvSpPr>
          <p:spPr bwMode="auto">
            <a:xfrm>
              <a:off x="4118458" y="5640211"/>
              <a:ext cx="1389553" cy="2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Degemyrberget</a:t>
              </a:r>
              <a:endParaRPr lang="sv-SE"/>
            </a:p>
          </p:txBody>
        </p:sp>
        <p:sp>
          <p:nvSpPr>
            <p:cNvPr id="3880" name="Freeform 1769"/>
            <p:cNvSpPr>
              <a:spLocks/>
            </p:cNvSpPr>
            <p:nvPr/>
          </p:nvSpPr>
          <p:spPr bwMode="auto">
            <a:xfrm>
              <a:off x="2711841" y="3914709"/>
              <a:ext cx="206076" cy="172744"/>
            </a:xfrm>
            <a:custGeom>
              <a:avLst/>
              <a:gdLst>
                <a:gd name="T0" fmla="*/ 0 w 324000"/>
                <a:gd name="T1" fmla="*/ 25858 h 276000"/>
                <a:gd name="T2" fmla="*/ 3748 w 324000"/>
                <a:gd name="T3" fmla="*/ 15739 h 276000"/>
                <a:gd name="T4" fmla="*/ 11241 w 324000"/>
                <a:gd name="T5" fmla="*/ 2249 h 276000"/>
                <a:gd name="T6" fmla="*/ 18735 w 324000"/>
                <a:gd name="T7" fmla="*/ 2249 h 276000"/>
                <a:gd name="T8" fmla="*/ 33723 w 324000"/>
                <a:gd name="T9" fmla="*/ 2249 h 276000"/>
                <a:gd name="T10" fmla="*/ 0 60000 65536"/>
                <a:gd name="T11" fmla="*/ 0 60000 65536"/>
                <a:gd name="T12" fmla="*/ 0 60000 65536"/>
                <a:gd name="T13" fmla="*/ 0 60000 65536"/>
                <a:gd name="T14" fmla="*/ 0 60000 65536"/>
                <a:gd name="T15" fmla="*/ 0 w 324000"/>
                <a:gd name="T16" fmla="*/ 0 h 276000"/>
                <a:gd name="T17" fmla="*/ 324000 w 324000"/>
                <a:gd name="T18" fmla="*/ 276000 h 276000"/>
              </a:gdLst>
              <a:ahLst/>
              <a:cxnLst>
                <a:cxn ang="T10">
                  <a:pos x="T0" y="T1"/>
                </a:cxn>
                <a:cxn ang="T11">
                  <a:pos x="T2" y="T3"/>
                </a:cxn>
                <a:cxn ang="T12">
                  <a:pos x="T4" y="T5"/>
                </a:cxn>
                <a:cxn ang="T13">
                  <a:pos x="T6" y="T7"/>
                </a:cxn>
                <a:cxn ang="T14">
                  <a:pos x="T8" y="T9"/>
                </a:cxn>
              </a:cxnLst>
              <a:rect l="T15" t="T16" r="T17" b="T18"/>
              <a:pathLst>
                <a:path w="324000" h="276000">
                  <a:moveTo>
                    <a:pt x="0" y="276000"/>
                  </a:moveTo>
                  <a:cubicBezTo>
                    <a:pt x="9000" y="243000"/>
                    <a:pt x="18000" y="210000"/>
                    <a:pt x="36000" y="168000"/>
                  </a:cubicBezTo>
                  <a:cubicBezTo>
                    <a:pt x="54000" y="126000"/>
                    <a:pt x="84000" y="48000"/>
                    <a:pt x="108000" y="24000"/>
                  </a:cubicBezTo>
                  <a:cubicBezTo>
                    <a:pt x="132000" y="0"/>
                    <a:pt x="144000" y="24000"/>
                    <a:pt x="180000" y="24000"/>
                  </a:cubicBezTo>
                  <a:cubicBezTo>
                    <a:pt x="216000" y="24000"/>
                    <a:pt x="300000" y="24000"/>
                    <a:pt x="324000" y="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81" name="Freeform 1770"/>
            <p:cNvSpPr>
              <a:spLocks/>
            </p:cNvSpPr>
            <p:nvPr/>
          </p:nvSpPr>
          <p:spPr bwMode="auto">
            <a:xfrm>
              <a:off x="2620252" y="3929730"/>
              <a:ext cx="137384" cy="22532"/>
            </a:xfrm>
            <a:custGeom>
              <a:avLst/>
              <a:gdLst>
                <a:gd name="T0" fmla="*/ 22482 w 216000"/>
                <a:gd name="T1" fmla="*/ 3373 h 36000"/>
                <a:gd name="T2" fmla="*/ 0 w 216000"/>
                <a:gd name="T3" fmla="*/ 0 h 36000"/>
                <a:gd name="T4" fmla="*/ 0 60000 65536"/>
                <a:gd name="T5" fmla="*/ 0 60000 65536"/>
                <a:gd name="T6" fmla="*/ 0 w 216000"/>
                <a:gd name="T7" fmla="*/ 0 h 36000"/>
                <a:gd name="T8" fmla="*/ 216000 w 216000"/>
                <a:gd name="T9" fmla="*/ 36000 h 36000"/>
              </a:gdLst>
              <a:ahLst/>
              <a:cxnLst>
                <a:cxn ang="T4">
                  <a:pos x="T0" y="T1"/>
                </a:cxn>
                <a:cxn ang="T5">
                  <a:pos x="T2" y="T3"/>
                </a:cxn>
              </a:cxnLst>
              <a:rect l="T6" t="T7" r="T8" b="T9"/>
              <a:pathLst>
                <a:path w="216000" h="36000">
                  <a:moveTo>
                    <a:pt x="216000" y="36000"/>
                  </a:moveTo>
                  <a:cubicBezTo>
                    <a:pt x="126000" y="21000"/>
                    <a:pt x="36000" y="6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882" name="AutoShape 1771"/>
            <p:cNvSpPr>
              <a:spLocks noChangeArrowheads="1"/>
            </p:cNvSpPr>
            <p:nvPr/>
          </p:nvSpPr>
          <p:spPr bwMode="auto">
            <a:xfrm rot="-5400000">
              <a:off x="7192308" y="3621686"/>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3" name="AutoShape 1772"/>
            <p:cNvSpPr>
              <a:spLocks noChangeArrowheads="1"/>
            </p:cNvSpPr>
            <p:nvPr/>
          </p:nvSpPr>
          <p:spPr bwMode="auto">
            <a:xfrm rot="-5400000">
              <a:off x="7215206" y="3711812"/>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4" name="AutoShape 1773"/>
            <p:cNvSpPr>
              <a:spLocks noChangeArrowheads="1"/>
            </p:cNvSpPr>
            <p:nvPr/>
          </p:nvSpPr>
          <p:spPr bwMode="auto">
            <a:xfrm rot="-5400000">
              <a:off x="7558664" y="4207512"/>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5" name="AutoShape 1774"/>
            <p:cNvSpPr>
              <a:spLocks noChangeArrowheads="1"/>
            </p:cNvSpPr>
            <p:nvPr/>
          </p:nvSpPr>
          <p:spPr bwMode="auto">
            <a:xfrm rot="-5400000">
              <a:off x="7558664" y="4297639"/>
              <a:ext cx="71106" cy="56304"/>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6" name="AutoShape 1775"/>
            <p:cNvSpPr>
              <a:spLocks noChangeArrowheads="1"/>
            </p:cNvSpPr>
            <p:nvPr/>
          </p:nvSpPr>
          <p:spPr bwMode="auto">
            <a:xfrm rot="-5400000">
              <a:off x="7376822" y="4512348"/>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7" name="AutoShape 1776"/>
            <p:cNvSpPr>
              <a:spLocks noChangeArrowheads="1"/>
            </p:cNvSpPr>
            <p:nvPr/>
          </p:nvSpPr>
          <p:spPr bwMode="auto">
            <a:xfrm rot="-5400000">
              <a:off x="7238103" y="4568020"/>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8" name="AutoShape 1777"/>
            <p:cNvSpPr>
              <a:spLocks noChangeArrowheads="1"/>
            </p:cNvSpPr>
            <p:nvPr/>
          </p:nvSpPr>
          <p:spPr bwMode="auto">
            <a:xfrm rot="-5400000">
              <a:off x="4467532" y="3576622"/>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89" name="AutoShape 1778"/>
            <p:cNvSpPr>
              <a:spLocks noChangeArrowheads="1"/>
            </p:cNvSpPr>
            <p:nvPr/>
          </p:nvSpPr>
          <p:spPr bwMode="auto">
            <a:xfrm rot="-5400000">
              <a:off x="4536223" y="3644218"/>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0" name="AutoShape 1779"/>
            <p:cNvSpPr>
              <a:spLocks noChangeArrowheads="1"/>
            </p:cNvSpPr>
            <p:nvPr/>
          </p:nvSpPr>
          <p:spPr bwMode="auto">
            <a:xfrm rot="-5400000">
              <a:off x="4810990" y="3621686"/>
              <a:ext cx="71105" cy="56304"/>
            </a:xfrm>
            <a:prstGeom prst="homePlate">
              <a:avLst>
                <a:gd name="adj" fmla="val 30800"/>
              </a:avLst>
            </a:prstGeom>
            <a:solidFill>
              <a:srgbClr val="0066FF"/>
            </a:solidFill>
            <a:ln w="9525" algn="in">
              <a:solidFill>
                <a:srgbClr val="000000"/>
              </a:solidFill>
              <a:miter lim="800000"/>
              <a:headEnd/>
              <a:tailEnd/>
            </a:ln>
          </p:spPr>
          <p:txBody>
            <a:bodyPr rot="10800000" lIns="0" tIns="0" rIns="0" bIns="0"/>
            <a:lstStyle/>
            <a:p>
              <a:pPr marL="342900" indent="-342900"/>
              <a:endParaRPr lang="sv-SE"/>
            </a:p>
          </p:txBody>
        </p:sp>
        <p:sp>
          <p:nvSpPr>
            <p:cNvPr id="3891" name="AutoShape 1780"/>
            <p:cNvSpPr>
              <a:spLocks noChangeArrowheads="1"/>
            </p:cNvSpPr>
            <p:nvPr/>
          </p:nvSpPr>
          <p:spPr bwMode="auto">
            <a:xfrm rot="-5400000">
              <a:off x="4788094" y="3463963"/>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2" name="AutoShape 1781"/>
            <p:cNvSpPr>
              <a:spLocks noChangeArrowheads="1"/>
            </p:cNvSpPr>
            <p:nvPr/>
          </p:nvSpPr>
          <p:spPr bwMode="auto">
            <a:xfrm rot="-5400000">
              <a:off x="4719403" y="4883465"/>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3" name="AutoShape 1782"/>
            <p:cNvSpPr>
              <a:spLocks noChangeArrowheads="1"/>
            </p:cNvSpPr>
            <p:nvPr/>
          </p:nvSpPr>
          <p:spPr bwMode="auto">
            <a:xfrm rot="-5400000">
              <a:off x="4627813" y="4117384"/>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4" name="AutoShape 1783"/>
            <p:cNvSpPr>
              <a:spLocks noChangeArrowheads="1"/>
            </p:cNvSpPr>
            <p:nvPr/>
          </p:nvSpPr>
          <p:spPr bwMode="auto">
            <a:xfrm rot="-5400000">
              <a:off x="4467531" y="398219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5" name="AutoShape 1784"/>
            <p:cNvSpPr>
              <a:spLocks noChangeArrowheads="1"/>
            </p:cNvSpPr>
            <p:nvPr/>
          </p:nvSpPr>
          <p:spPr bwMode="auto">
            <a:xfrm rot="-5400000">
              <a:off x="4513326" y="4184980"/>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6" name="AutoShape 1785"/>
            <p:cNvSpPr>
              <a:spLocks noChangeArrowheads="1"/>
            </p:cNvSpPr>
            <p:nvPr/>
          </p:nvSpPr>
          <p:spPr bwMode="auto">
            <a:xfrm rot="-5400000">
              <a:off x="4582018" y="4320171"/>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7" name="AutoShape 1786"/>
            <p:cNvSpPr>
              <a:spLocks noChangeArrowheads="1"/>
            </p:cNvSpPr>
            <p:nvPr/>
          </p:nvSpPr>
          <p:spPr bwMode="auto">
            <a:xfrm rot="-5400000">
              <a:off x="4467531" y="4455361"/>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898" name="AutoShape 1787"/>
            <p:cNvSpPr>
              <a:spLocks noChangeArrowheads="1"/>
            </p:cNvSpPr>
            <p:nvPr/>
          </p:nvSpPr>
          <p:spPr bwMode="auto">
            <a:xfrm rot="-5400000">
              <a:off x="3986689" y="4545489"/>
              <a:ext cx="71105" cy="56304"/>
            </a:xfrm>
            <a:prstGeom prst="homePlate">
              <a:avLst>
                <a:gd name="adj" fmla="val 30800"/>
              </a:avLst>
            </a:prstGeom>
            <a:solidFill>
              <a:srgbClr val="FFFFFF"/>
            </a:solidFill>
            <a:ln w="9525" algn="in">
              <a:solidFill>
                <a:srgbClr val="000000"/>
              </a:solidFill>
              <a:miter lim="800000"/>
              <a:headEnd/>
              <a:tailEnd/>
            </a:ln>
          </p:spPr>
          <p:txBody>
            <a:bodyPr rot="10800000" lIns="0" tIns="0" rIns="0" bIns="0"/>
            <a:lstStyle/>
            <a:p>
              <a:pPr marL="342900" indent="-342900"/>
              <a:endParaRPr lang="sv-SE"/>
            </a:p>
          </p:txBody>
        </p:sp>
        <p:sp>
          <p:nvSpPr>
            <p:cNvPr id="3899" name="AutoShape 1788"/>
            <p:cNvSpPr>
              <a:spLocks noChangeArrowheads="1"/>
            </p:cNvSpPr>
            <p:nvPr/>
          </p:nvSpPr>
          <p:spPr bwMode="auto">
            <a:xfrm rot="-5400000">
              <a:off x="3963791" y="3441433"/>
              <a:ext cx="71105" cy="56302"/>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0" name="AutoShape 1789"/>
            <p:cNvSpPr>
              <a:spLocks noChangeArrowheads="1"/>
            </p:cNvSpPr>
            <p:nvPr/>
          </p:nvSpPr>
          <p:spPr bwMode="auto">
            <a:xfrm rot="-5400000">
              <a:off x="4009585" y="335130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1" name="AutoShape 1790"/>
            <p:cNvSpPr>
              <a:spLocks noChangeArrowheads="1"/>
            </p:cNvSpPr>
            <p:nvPr/>
          </p:nvSpPr>
          <p:spPr bwMode="auto">
            <a:xfrm rot="-5400000">
              <a:off x="3940893" y="3216113"/>
              <a:ext cx="71106" cy="56304"/>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2" name="AutoShape 1791"/>
            <p:cNvSpPr>
              <a:spLocks noChangeArrowheads="1"/>
            </p:cNvSpPr>
            <p:nvPr/>
          </p:nvSpPr>
          <p:spPr bwMode="auto">
            <a:xfrm rot="-5400000">
              <a:off x="3849304" y="323864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3" name="AutoShape 1792"/>
            <p:cNvSpPr>
              <a:spLocks noChangeArrowheads="1"/>
            </p:cNvSpPr>
            <p:nvPr/>
          </p:nvSpPr>
          <p:spPr bwMode="auto">
            <a:xfrm rot="-5400000">
              <a:off x="3849304" y="335130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4" name="AutoShape 1793"/>
            <p:cNvSpPr>
              <a:spLocks noChangeArrowheads="1"/>
            </p:cNvSpPr>
            <p:nvPr/>
          </p:nvSpPr>
          <p:spPr bwMode="auto">
            <a:xfrm rot="-5400000">
              <a:off x="3803510" y="3328772"/>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5" name="AutoShape 1794"/>
            <p:cNvSpPr>
              <a:spLocks noChangeArrowheads="1"/>
            </p:cNvSpPr>
            <p:nvPr/>
          </p:nvSpPr>
          <p:spPr bwMode="auto">
            <a:xfrm rot="-5400000">
              <a:off x="3757717" y="3306241"/>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6" name="AutoShape 1795"/>
            <p:cNvSpPr>
              <a:spLocks noChangeArrowheads="1"/>
            </p:cNvSpPr>
            <p:nvPr/>
          </p:nvSpPr>
          <p:spPr bwMode="auto">
            <a:xfrm rot="-5400000">
              <a:off x="3711920" y="337383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7" name="AutoShape 1796"/>
            <p:cNvSpPr>
              <a:spLocks noChangeArrowheads="1"/>
            </p:cNvSpPr>
            <p:nvPr/>
          </p:nvSpPr>
          <p:spPr bwMode="auto">
            <a:xfrm rot="-5400000">
              <a:off x="3711920" y="323864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8" name="AutoShape 1797"/>
            <p:cNvSpPr>
              <a:spLocks noChangeArrowheads="1"/>
            </p:cNvSpPr>
            <p:nvPr/>
          </p:nvSpPr>
          <p:spPr bwMode="auto">
            <a:xfrm rot="-5400000">
              <a:off x="3775890" y="318893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09" name="AutoShape 1798"/>
            <p:cNvSpPr>
              <a:spLocks noChangeArrowheads="1"/>
            </p:cNvSpPr>
            <p:nvPr/>
          </p:nvSpPr>
          <p:spPr bwMode="auto">
            <a:xfrm rot="-5400000">
              <a:off x="2956311" y="3869535"/>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0" name="AutoShape 1799"/>
            <p:cNvSpPr>
              <a:spLocks noChangeArrowheads="1"/>
            </p:cNvSpPr>
            <p:nvPr/>
          </p:nvSpPr>
          <p:spPr bwMode="auto">
            <a:xfrm rot="-5400000">
              <a:off x="2910516" y="3756876"/>
              <a:ext cx="71106" cy="56303"/>
            </a:xfrm>
            <a:prstGeom prst="homePlate">
              <a:avLst>
                <a:gd name="adj" fmla="val 30801"/>
              </a:avLst>
            </a:prstGeom>
            <a:solidFill>
              <a:srgbClr val="FFFFFF"/>
            </a:solidFill>
            <a:ln w="9525" algn="in">
              <a:solidFill>
                <a:srgbClr val="000000"/>
              </a:solidFill>
              <a:miter lim="800000"/>
              <a:headEnd/>
              <a:tailEnd/>
            </a:ln>
          </p:spPr>
          <p:txBody>
            <a:bodyPr rot="10800000" lIns="0" tIns="0" rIns="0" bIns="0"/>
            <a:lstStyle/>
            <a:p>
              <a:pPr marL="342900" indent="-342900"/>
              <a:endParaRPr lang="sv-SE"/>
            </a:p>
          </p:txBody>
        </p:sp>
        <p:sp>
          <p:nvSpPr>
            <p:cNvPr id="3911" name="AutoShape 1800"/>
            <p:cNvSpPr>
              <a:spLocks noChangeArrowheads="1"/>
            </p:cNvSpPr>
            <p:nvPr/>
          </p:nvSpPr>
          <p:spPr bwMode="auto">
            <a:xfrm rot="-5400000">
              <a:off x="2727338" y="3824472"/>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2" name="AutoShape 1801"/>
            <p:cNvSpPr>
              <a:spLocks noChangeArrowheads="1"/>
            </p:cNvSpPr>
            <p:nvPr/>
          </p:nvSpPr>
          <p:spPr bwMode="auto">
            <a:xfrm rot="-5400000">
              <a:off x="2567057" y="3824472"/>
              <a:ext cx="71105" cy="56304"/>
            </a:xfrm>
            <a:prstGeom prst="homePlate">
              <a:avLst>
                <a:gd name="adj" fmla="val 30800"/>
              </a:avLst>
            </a:prstGeom>
            <a:solidFill>
              <a:srgbClr val="FFFF00"/>
            </a:solidFill>
            <a:ln w="9525" algn="in">
              <a:solidFill>
                <a:srgbClr val="000000"/>
              </a:solidFill>
              <a:miter lim="800000"/>
              <a:headEnd/>
              <a:tailEnd/>
            </a:ln>
          </p:spPr>
          <p:txBody>
            <a:bodyPr rot="10800000" lIns="0" tIns="0" rIns="0" bIns="0"/>
            <a:lstStyle/>
            <a:p>
              <a:pPr marL="342900" indent="-342900"/>
              <a:endParaRPr lang="sv-SE"/>
            </a:p>
          </p:txBody>
        </p:sp>
        <p:sp>
          <p:nvSpPr>
            <p:cNvPr id="3913" name="AutoShape 1802"/>
            <p:cNvSpPr>
              <a:spLocks noChangeArrowheads="1"/>
            </p:cNvSpPr>
            <p:nvPr/>
          </p:nvSpPr>
          <p:spPr bwMode="auto">
            <a:xfrm rot="-5400000">
              <a:off x="2464347" y="3910032"/>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4" name="AutoShape 1803"/>
            <p:cNvSpPr>
              <a:spLocks noChangeArrowheads="1"/>
            </p:cNvSpPr>
            <p:nvPr/>
          </p:nvSpPr>
          <p:spPr bwMode="auto">
            <a:xfrm rot="-5400000">
              <a:off x="1765653" y="3937130"/>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5" name="AutoShape 1804"/>
            <p:cNvSpPr>
              <a:spLocks noChangeArrowheads="1"/>
            </p:cNvSpPr>
            <p:nvPr/>
          </p:nvSpPr>
          <p:spPr bwMode="auto">
            <a:xfrm rot="-5400000">
              <a:off x="1239014" y="4162449"/>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6" name="AutoShape 1805"/>
            <p:cNvSpPr>
              <a:spLocks noChangeArrowheads="1"/>
            </p:cNvSpPr>
            <p:nvPr/>
          </p:nvSpPr>
          <p:spPr bwMode="auto">
            <a:xfrm rot="-5400000">
              <a:off x="6436698" y="3373836"/>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7" name="AutoShape 1806"/>
            <p:cNvSpPr>
              <a:spLocks noChangeArrowheads="1"/>
            </p:cNvSpPr>
            <p:nvPr/>
          </p:nvSpPr>
          <p:spPr bwMode="auto">
            <a:xfrm rot="-5400000">
              <a:off x="6574081" y="335130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8" name="AutoShape 1807"/>
            <p:cNvSpPr>
              <a:spLocks noChangeArrowheads="1"/>
            </p:cNvSpPr>
            <p:nvPr/>
          </p:nvSpPr>
          <p:spPr bwMode="auto">
            <a:xfrm rot="-5400000">
              <a:off x="6665671" y="3373836"/>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19" name="AutoShape 1808"/>
            <p:cNvSpPr>
              <a:spLocks noChangeArrowheads="1"/>
            </p:cNvSpPr>
            <p:nvPr/>
          </p:nvSpPr>
          <p:spPr bwMode="auto">
            <a:xfrm rot="-5400000">
              <a:off x="7192309" y="3396367"/>
              <a:ext cx="71104" cy="56303"/>
            </a:xfrm>
            <a:prstGeom prst="homePlate">
              <a:avLst>
                <a:gd name="adj" fmla="val 30800"/>
              </a:avLst>
            </a:prstGeom>
            <a:solidFill>
              <a:srgbClr val="33CC33"/>
            </a:solidFill>
            <a:ln w="9525" algn="in">
              <a:solidFill>
                <a:srgbClr val="000000"/>
              </a:solidFill>
              <a:miter lim="800000"/>
              <a:headEnd/>
              <a:tailEnd/>
            </a:ln>
          </p:spPr>
          <p:txBody>
            <a:bodyPr rot="10800000" lIns="0" tIns="0" rIns="0" bIns="0"/>
            <a:lstStyle/>
            <a:p>
              <a:pPr marL="342900" indent="-342900"/>
              <a:endParaRPr lang="sv-SE"/>
            </a:p>
          </p:txBody>
        </p:sp>
        <p:sp>
          <p:nvSpPr>
            <p:cNvPr id="3920" name="AutoShape 1809"/>
            <p:cNvSpPr>
              <a:spLocks noChangeArrowheads="1"/>
            </p:cNvSpPr>
            <p:nvPr/>
          </p:nvSpPr>
          <p:spPr bwMode="auto">
            <a:xfrm rot="-5400000">
              <a:off x="7100719" y="335130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1" name="AutoShape 1810"/>
            <p:cNvSpPr>
              <a:spLocks noChangeArrowheads="1"/>
            </p:cNvSpPr>
            <p:nvPr/>
          </p:nvSpPr>
          <p:spPr bwMode="auto">
            <a:xfrm rot="-5400000">
              <a:off x="6225899" y="323864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2" name="AutoShape 1811"/>
            <p:cNvSpPr>
              <a:spLocks noChangeArrowheads="1"/>
            </p:cNvSpPr>
            <p:nvPr/>
          </p:nvSpPr>
          <p:spPr bwMode="auto">
            <a:xfrm rot="-5400000">
              <a:off x="6322211" y="3216113"/>
              <a:ext cx="71106" cy="56304"/>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3" name="AutoShape 1812"/>
            <p:cNvSpPr>
              <a:spLocks noChangeArrowheads="1"/>
            </p:cNvSpPr>
            <p:nvPr/>
          </p:nvSpPr>
          <p:spPr bwMode="auto">
            <a:xfrm rot="-5400000">
              <a:off x="6563808" y="3150921"/>
              <a:ext cx="67596" cy="183177"/>
            </a:xfrm>
            <a:prstGeom prst="homePlate">
              <a:avLst>
                <a:gd name="adj" fmla="val 250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4" name="AutoShape 1813"/>
            <p:cNvSpPr>
              <a:spLocks noChangeArrowheads="1"/>
            </p:cNvSpPr>
            <p:nvPr/>
          </p:nvSpPr>
          <p:spPr bwMode="auto">
            <a:xfrm rot="-5400000">
              <a:off x="6345108" y="3373836"/>
              <a:ext cx="71105" cy="56304"/>
            </a:xfrm>
            <a:prstGeom prst="homePlate">
              <a:avLst>
                <a:gd name="adj" fmla="val 30800"/>
              </a:avLst>
            </a:prstGeom>
            <a:solidFill>
              <a:srgbClr val="CCCCCC"/>
            </a:solidFill>
            <a:ln w="9525" algn="in">
              <a:solidFill>
                <a:srgbClr val="000000"/>
              </a:solidFill>
              <a:miter lim="800000"/>
              <a:headEnd/>
              <a:tailEnd/>
            </a:ln>
          </p:spPr>
          <p:txBody>
            <a:bodyPr rot="10800000" lIns="0" tIns="0" rIns="0" bIns="0"/>
            <a:lstStyle/>
            <a:p>
              <a:pPr marL="342900" indent="-342900"/>
              <a:endParaRPr lang="sv-SE"/>
            </a:p>
          </p:txBody>
        </p:sp>
        <p:sp>
          <p:nvSpPr>
            <p:cNvPr id="3925" name="AutoShape 1814"/>
            <p:cNvSpPr>
              <a:spLocks noChangeArrowheads="1"/>
            </p:cNvSpPr>
            <p:nvPr/>
          </p:nvSpPr>
          <p:spPr bwMode="auto">
            <a:xfrm rot="-5400000">
              <a:off x="5200245" y="3396367"/>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6" name="AutoShape 1815"/>
            <p:cNvSpPr>
              <a:spLocks noChangeArrowheads="1"/>
            </p:cNvSpPr>
            <p:nvPr/>
          </p:nvSpPr>
          <p:spPr bwMode="auto">
            <a:xfrm rot="-5400000">
              <a:off x="5314731" y="3351304"/>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7" name="AutoShape 1816"/>
            <p:cNvSpPr>
              <a:spLocks noChangeArrowheads="1"/>
            </p:cNvSpPr>
            <p:nvPr/>
          </p:nvSpPr>
          <p:spPr bwMode="auto">
            <a:xfrm rot="-5400000">
              <a:off x="4995924" y="3236160"/>
              <a:ext cx="67595" cy="147893"/>
            </a:xfrm>
            <a:prstGeom prst="homePlate">
              <a:avLst>
                <a:gd name="adj" fmla="val 25000"/>
              </a:avLst>
            </a:prstGeom>
            <a:solidFill>
              <a:srgbClr val="FF9933"/>
            </a:solidFill>
            <a:ln w="9525" algn="in">
              <a:solidFill>
                <a:srgbClr val="000000"/>
              </a:solidFill>
              <a:miter lim="800000"/>
              <a:headEnd/>
              <a:tailEnd/>
            </a:ln>
          </p:spPr>
          <p:txBody>
            <a:bodyPr rot="10800000" lIns="0" tIns="0" rIns="0" bIns="0"/>
            <a:lstStyle/>
            <a:p>
              <a:pPr marL="342900" indent="-342900"/>
              <a:endParaRPr lang="sv-SE"/>
            </a:p>
          </p:txBody>
        </p:sp>
        <p:sp>
          <p:nvSpPr>
            <p:cNvPr id="3928" name="AutoShape 1817"/>
            <p:cNvSpPr>
              <a:spLocks noChangeArrowheads="1"/>
            </p:cNvSpPr>
            <p:nvPr/>
          </p:nvSpPr>
          <p:spPr bwMode="auto">
            <a:xfrm rot="-5400000">
              <a:off x="5131554" y="3148518"/>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29" name="AutoShape 1818"/>
            <p:cNvSpPr>
              <a:spLocks noChangeArrowheads="1"/>
            </p:cNvSpPr>
            <p:nvPr/>
          </p:nvSpPr>
          <p:spPr bwMode="auto">
            <a:xfrm rot="-5400000">
              <a:off x="5212361" y="323864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30" name="AutoShape 1819"/>
            <p:cNvSpPr>
              <a:spLocks noChangeArrowheads="1"/>
            </p:cNvSpPr>
            <p:nvPr/>
          </p:nvSpPr>
          <p:spPr bwMode="auto">
            <a:xfrm rot="-5400000">
              <a:off x="5062861" y="296826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31" name="AutoShape 1820"/>
            <p:cNvSpPr>
              <a:spLocks noChangeArrowheads="1"/>
            </p:cNvSpPr>
            <p:nvPr/>
          </p:nvSpPr>
          <p:spPr bwMode="auto">
            <a:xfrm rot="-5400000">
              <a:off x="5291834" y="3127301"/>
              <a:ext cx="71105" cy="56304"/>
            </a:xfrm>
            <a:prstGeom prst="homePlate">
              <a:avLst>
                <a:gd name="adj" fmla="val 30800"/>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932" name="AutoShape 1821"/>
            <p:cNvSpPr>
              <a:spLocks noChangeArrowheads="1"/>
            </p:cNvSpPr>
            <p:nvPr/>
          </p:nvSpPr>
          <p:spPr bwMode="auto">
            <a:xfrm rot="-5400000">
              <a:off x="5268937" y="3013327"/>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33" name="AutoShape 1822"/>
            <p:cNvSpPr>
              <a:spLocks noChangeArrowheads="1"/>
            </p:cNvSpPr>
            <p:nvPr/>
          </p:nvSpPr>
          <p:spPr bwMode="auto">
            <a:xfrm rot="-5400000">
              <a:off x="5360527" y="3200857"/>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34" name="AutoShape 1823"/>
            <p:cNvSpPr>
              <a:spLocks noChangeArrowheads="1"/>
            </p:cNvSpPr>
            <p:nvPr/>
          </p:nvSpPr>
          <p:spPr bwMode="auto">
            <a:xfrm rot="-5400000">
              <a:off x="5406320" y="3238646"/>
              <a:ext cx="71105" cy="56304"/>
            </a:xfrm>
            <a:prstGeom prst="homePlate">
              <a:avLst>
                <a:gd name="adj" fmla="val 30800"/>
              </a:avLst>
            </a:prstGeom>
            <a:solidFill>
              <a:srgbClr val="FFCC00"/>
            </a:solidFill>
            <a:ln w="9525" algn="in">
              <a:solidFill>
                <a:srgbClr val="000000"/>
              </a:solidFill>
              <a:miter lim="800000"/>
              <a:headEnd/>
              <a:tailEnd/>
            </a:ln>
          </p:spPr>
          <p:txBody>
            <a:bodyPr rot="10800000" lIns="0" tIns="0" rIns="0" bIns="0"/>
            <a:lstStyle/>
            <a:p>
              <a:pPr marL="342900" indent="-342900"/>
              <a:endParaRPr lang="sv-SE"/>
            </a:p>
          </p:txBody>
        </p:sp>
        <p:sp>
          <p:nvSpPr>
            <p:cNvPr id="3935" name="AutoShape 1824"/>
            <p:cNvSpPr>
              <a:spLocks noChangeArrowheads="1"/>
            </p:cNvSpPr>
            <p:nvPr/>
          </p:nvSpPr>
          <p:spPr bwMode="auto">
            <a:xfrm rot="-5400000">
              <a:off x="5475013" y="3306241"/>
              <a:ext cx="71104" cy="56303"/>
            </a:xfrm>
            <a:prstGeom prst="homePlate">
              <a:avLst>
                <a:gd name="adj" fmla="val 30800"/>
              </a:avLst>
            </a:prstGeom>
            <a:solidFill>
              <a:srgbClr val="CCCCCC"/>
            </a:solidFill>
            <a:ln w="9525" algn="in">
              <a:solidFill>
                <a:srgbClr val="000000"/>
              </a:solidFill>
              <a:miter lim="800000"/>
              <a:headEnd/>
              <a:tailEnd/>
            </a:ln>
          </p:spPr>
          <p:txBody>
            <a:bodyPr rot="10800000" lIns="0" tIns="0" rIns="0" bIns="0"/>
            <a:lstStyle/>
            <a:p>
              <a:pPr marL="342900" indent="-342900"/>
              <a:endParaRPr lang="sv-SE"/>
            </a:p>
          </p:txBody>
        </p:sp>
        <p:sp>
          <p:nvSpPr>
            <p:cNvPr id="3936" name="AutoShape 1825"/>
            <p:cNvSpPr>
              <a:spLocks noChangeArrowheads="1"/>
            </p:cNvSpPr>
            <p:nvPr/>
          </p:nvSpPr>
          <p:spPr bwMode="auto">
            <a:xfrm rot="-5400000">
              <a:off x="5566601" y="3283709"/>
              <a:ext cx="71105" cy="56304"/>
            </a:xfrm>
            <a:prstGeom prst="homePlate">
              <a:avLst>
                <a:gd name="adj" fmla="val 30800"/>
              </a:avLst>
            </a:prstGeom>
            <a:solidFill>
              <a:srgbClr val="FF6699"/>
            </a:solidFill>
            <a:ln w="9525" algn="in">
              <a:solidFill>
                <a:srgbClr val="000000"/>
              </a:solidFill>
              <a:miter lim="800000"/>
              <a:headEnd/>
              <a:tailEnd/>
            </a:ln>
          </p:spPr>
          <p:txBody>
            <a:bodyPr rot="10800000" lIns="0" tIns="0" rIns="0" bIns="0"/>
            <a:lstStyle/>
            <a:p>
              <a:pPr marL="342900" indent="-342900"/>
              <a:endParaRPr lang="sv-SE"/>
            </a:p>
          </p:txBody>
        </p:sp>
        <p:sp>
          <p:nvSpPr>
            <p:cNvPr id="3937" name="AutoShape 1826"/>
            <p:cNvSpPr>
              <a:spLocks noChangeArrowheads="1"/>
            </p:cNvSpPr>
            <p:nvPr/>
          </p:nvSpPr>
          <p:spPr bwMode="auto">
            <a:xfrm rot="-5400000">
              <a:off x="5640015" y="3285023"/>
              <a:ext cx="71105" cy="56304"/>
            </a:xfrm>
            <a:prstGeom prst="homePlate">
              <a:avLst>
                <a:gd name="adj" fmla="val 30800"/>
              </a:avLst>
            </a:prstGeom>
            <a:solidFill>
              <a:srgbClr val="FFFFFF"/>
            </a:solidFill>
            <a:ln w="9525" algn="in">
              <a:solidFill>
                <a:srgbClr val="000000"/>
              </a:solidFill>
              <a:miter lim="800000"/>
              <a:headEnd/>
              <a:tailEnd/>
            </a:ln>
          </p:spPr>
          <p:txBody>
            <a:bodyPr rot="10800000" lIns="0" tIns="0" rIns="0" bIns="0"/>
            <a:lstStyle/>
            <a:p>
              <a:pPr marL="342900" indent="-342900"/>
              <a:endParaRPr lang="sv-SE"/>
            </a:p>
          </p:txBody>
        </p:sp>
        <p:sp>
          <p:nvSpPr>
            <p:cNvPr id="3938" name="AutoShape 1827"/>
            <p:cNvSpPr>
              <a:spLocks noChangeArrowheads="1"/>
            </p:cNvSpPr>
            <p:nvPr/>
          </p:nvSpPr>
          <p:spPr bwMode="auto">
            <a:xfrm rot="-5400000">
              <a:off x="5726883" y="3261176"/>
              <a:ext cx="71104" cy="56304"/>
            </a:xfrm>
            <a:prstGeom prst="homePlate">
              <a:avLst>
                <a:gd name="adj" fmla="val 30800"/>
              </a:avLst>
            </a:prstGeom>
            <a:solidFill>
              <a:srgbClr val="FFCCCC"/>
            </a:solidFill>
            <a:ln w="9525" algn="in">
              <a:solidFill>
                <a:srgbClr val="000000"/>
              </a:solidFill>
              <a:miter lim="800000"/>
              <a:headEnd/>
              <a:tailEnd/>
            </a:ln>
          </p:spPr>
          <p:txBody>
            <a:bodyPr rot="10800000" lIns="0" tIns="0" rIns="0" bIns="0"/>
            <a:lstStyle/>
            <a:p>
              <a:pPr marL="342900" indent="-342900"/>
              <a:endParaRPr lang="sv-SE"/>
            </a:p>
          </p:txBody>
        </p:sp>
        <p:sp>
          <p:nvSpPr>
            <p:cNvPr id="3939" name="AutoShape 1828"/>
            <p:cNvSpPr>
              <a:spLocks noChangeArrowheads="1"/>
            </p:cNvSpPr>
            <p:nvPr/>
          </p:nvSpPr>
          <p:spPr bwMode="auto">
            <a:xfrm rot="-5400000">
              <a:off x="5612397" y="3418899"/>
              <a:ext cx="71104" cy="56303"/>
            </a:xfrm>
            <a:prstGeom prst="homePlate">
              <a:avLst>
                <a:gd name="adj" fmla="val 30800"/>
              </a:avLst>
            </a:prstGeom>
            <a:solidFill>
              <a:srgbClr val="B2B2B2"/>
            </a:solidFill>
            <a:ln w="9525" algn="in">
              <a:solidFill>
                <a:srgbClr val="000000"/>
              </a:solidFill>
              <a:miter lim="800000"/>
              <a:headEnd/>
              <a:tailEnd/>
            </a:ln>
          </p:spPr>
          <p:txBody>
            <a:bodyPr rot="10800000" lIns="0" tIns="0" rIns="0" bIns="0"/>
            <a:lstStyle/>
            <a:p>
              <a:pPr marL="342900" indent="-342900"/>
              <a:endParaRPr lang="sv-SE"/>
            </a:p>
          </p:txBody>
        </p:sp>
        <p:sp>
          <p:nvSpPr>
            <p:cNvPr id="3940" name="AutoShape 1829"/>
            <p:cNvSpPr>
              <a:spLocks noChangeArrowheads="1"/>
            </p:cNvSpPr>
            <p:nvPr/>
          </p:nvSpPr>
          <p:spPr bwMode="auto">
            <a:xfrm rot="-5400000">
              <a:off x="5893539" y="3164674"/>
              <a:ext cx="93636" cy="91589"/>
            </a:xfrm>
            <a:prstGeom prst="homePlate">
              <a:avLst>
                <a:gd name="adj" fmla="val 250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41" name="AutoShape 1830"/>
            <p:cNvSpPr>
              <a:spLocks noChangeArrowheads="1"/>
            </p:cNvSpPr>
            <p:nvPr/>
          </p:nvSpPr>
          <p:spPr bwMode="auto">
            <a:xfrm rot="-5400000">
              <a:off x="6116136" y="3245921"/>
              <a:ext cx="71104" cy="56304"/>
            </a:xfrm>
            <a:prstGeom prst="homePlate">
              <a:avLst>
                <a:gd name="adj" fmla="val 30800"/>
              </a:avLst>
            </a:prstGeom>
            <a:solidFill>
              <a:srgbClr val="B2B2B2"/>
            </a:solidFill>
            <a:ln w="9525" algn="in">
              <a:solidFill>
                <a:srgbClr val="000000"/>
              </a:solidFill>
              <a:miter lim="800000"/>
              <a:headEnd/>
              <a:tailEnd/>
            </a:ln>
          </p:spPr>
          <p:txBody>
            <a:bodyPr rot="10800000" lIns="0" tIns="0" rIns="0" bIns="0"/>
            <a:lstStyle/>
            <a:p>
              <a:pPr marL="342900" indent="-342900"/>
              <a:endParaRPr lang="sv-SE"/>
            </a:p>
          </p:txBody>
        </p:sp>
        <p:sp>
          <p:nvSpPr>
            <p:cNvPr id="3942" name="AutoShape 1831"/>
            <p:cNvSpPr>
              <a:spLocks noChangeArrowheads="1"/>
            </p:cNvSpPr>
            <p:nvPr/>
          </p:nvSpPr>
          <p:spPr bwMode="auto">
            <a:xfrm rot="-5400000">
              <a:off x="5061187" y="2720732"/>
              <a:ext cx="71105" cy="56304"/>
            </a:xfrm>
            <a:prstGeom prst="homePlate">
              <a:avLst>
                <a:gd name="adj" fmla="val 30800"/>
              </a:avLst>
            </a:prstGeom>
            <a:solidFill>
              <a:srgbClr val="FFCC00"/>
            </a:solidFill>
            <a:ln w="9525" algn="in">
              <a:solidFill>
                <a:srgbClr val="000000"/>
              </a:solidFill>
              <a:miter lim="800000"/>
              <a:headEnd/>
              <a:tailEnd/>
            </a:ln>
          </p:spPr>
          <p:txBody>
            <a:bodyPr rot="10800000" lIns="0" tIns="0" rIns="0" bIns="0"/>
            <a:lstStyle/>
            <a:p>
              <a:pPr marL="342900" indent="-342900"/>
              <a:endParaRPr lang="sv-SE"/>
            </a:p>
          </p:txBody>
        </p:sp>
        <p:sp>
          <p:nvSpPr>
            <p:cNvPr id="3943" name="AutoShape 1832"/>
            <p:cNvSpPr>
              <a:spLocks noChangeArrowheads="1"/>
            </p:cNvSpPr>
            <p:nvPr/>
          </p:nvSpPr>
          <p:spPr bwMode="auto">
            <a:xfrm rot="-5400000">
              <a:off x="5291834" y="3756876"/>
              <a:ext cx="71106" cy="56304"/>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44" name="AutoShape 1833"/>
            <p:cNvSpPr>
              <a:spLocks noChangeArrowheads="1"/>
            </p:cNvSpPr>
            <p:nvPr/>
          </p:nvSpPr>
          <p:spPr bwMode="auto">
            <a:xfrm rot="-5400000">
              <a:off x="5425717" y="3534694"/>
              <a:ext cx="67595" cy="91589"/>
            </a:xfrm>
            <a:prstGeom prst="homePlate">
              <a:avLst>
                <a:gd name="adj" fmla="val 25000"/>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945" name="AutoShape 1834"/>
            <p:cNvSpPr>
              <a:spLocks noChangeArrowheads="1"/>
            </p:cNvSpPr>
            <p:nvPr/>
          </p:nvSpPr>
          <p:spPr bwMode="auto">
            <a:xfrm rot="-5400000">
              <a:off x="5383422" y="3441432"/>
              <a:ext cx="71105" cy="56304"/>
            </a:xfrm>
            <a:prstGeom prst="homePlate">
              <a:avLst>
                <a:gd name="adj" fmla="val 30800"/>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946" name="AutoShape 1835"/>
            <p:cNvSpPr>
              <a:spLocks noChangeArrowheads="1"/>
            </p:cNvSpPr>
            <p:nvPr/>
          </p:nvSpPr>
          <p:spPr bwMode="auto">
            <a:xfrm rot="-5400000">
              <a:off x="5235010" y="3507746"/>
              <a:ext cx="67596" cy="79201"/>
            </a:xfrm>
            <a:prstGeom prst="homePlate">
              <a:avLst>
                <a:gd name="adj" fmla="val 25000"/>
              </a:avLst>
            </a:prstGeom>
            <a:solidFill>
              <a:srgbClr val="FFFFFF"/>
            </a:solidFill>
            <a:ln w="9525" algn="in">
              <a:solidFill>
                <a:srgbClr val="000000"/>
              </a:solidFill>
              <a:miter lim="800000"/>
              <a:headEnd/>
              <a:tailEnd/>
            </a:ln>
          </p:spPr>
          <p:txBody>
            <a:bodyPr rot="10800000" lIns="0" tIns="0" rIns="0" bIns="0"/>
            <a:lstStyle/>
            <a:p>
              <a:pPr marL="342900" indent="-342900"/>
              <a:endParaRPr lang="sv-SE"/>
            </a:p>
          </p:txBody>
        </p:sp>
        <p:sp>
          <p:nvSpPr>
            <p:cNvPr id="3947" name="AutoShape 1836"/>
            <p:cNvSpPr>
              <a:spLocks noChangeArrowheads="1"/>
            </p:cNvSpPr>
            <p:nvPr/>
          </p:nvSpPr>
          <p:spPr bwMode="auto">
            <a:xfrm rot="-5400000">
              <a:off x="5223142" y="3599154"/>
              <a:ext cx="71105" cy="56304"/>
            </a:xfrm>
            <a:prstGeom prst="homePlate">
              <a:avLst>
                <a:gd name="adj" fmla="val 30800"/>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948" name="AutoShape 1837"/>
            <p:cNvSpPr>
              <a:spLocks noChangeArrowheads="1"/>
            </p:cNvSpPr>
            <p:nvPr/>
          </p:nvSpPr>
          <p:spPr bwMode="auto">
            <a:xfrm rot="-5400000">
              <a:off x="5173960" y="3645532"/>
              <a:ext cx="71105" cy="56304"/>
            </a:xfrm>
            <a:prstGeom prst="homePlate">
              <a:avLst>
                <a:gd name="adj" fmla="val 30800"/>
              </a:avLst>
            </a:prstGeom>
            <a:solidFill>
              <a:srgbClr val="996633"/>
            </a:solidFill>
            <a:ln w="9525" algn="in">
              <a:solidFill>
                <a:srgbClr val="000000"/>
              </a:solidFill>
              <a:miter lim="800000"/>
              <a:headEnd/>
              <a:tailEnd/>
            </a:ln>
          </p:spPr>
          <p:txBody>
            <a:bodyPr rot="10800000" lIns="0" tIns="0" rIns="0" bIns="0"/>
            <a:lstStyle/>
            <a:p>
              <a:pPr marL="342900" indent="-342900"/>
              <a:endParaRPr lang="sv-SE"/>
            </a:p>
          </p:txBody>
        </p:sp>
        <p:sp>
          <p:nvSpPr>
            <p:cNvPr id="3949" name="AutoShape 1838"/>
            <p:cNvSpPr>
              <a:spLocks noChangeArrowheads="1"/>
            </p:cNvSpPr>
            <p:nvPr/>
          </p:nvSpPr>
          <p:spPr bwMode="auto">
            <a:xfrm rot="-5400000">
              <a:off x="4879683" y="2179651"/>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50" name="AutoShape 1839"/>
            <p:cNvSpPr>
              <a:spLocks noChangeArrowheads="1"/>
            </p:cNvSpPr>
            <p:nvPr/>
          </p:nvSpPr>
          <p:spPr bwMode="auto">
            <a:xfrm rot="-5400000">
              <a:off x="4925477" y="2247247"/>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51" name="AutoShape 1840"/>
            <p:cNvSpPr>
              <a:spLocks noChangeArrowheads="1"/>
            </p:cNvSpPr>
            <p:nvPr/>
          </p:nvSpPr>
          <p:spPr bwMode="auto">
            <a:xfrm rot="-5400000">
              <a:off x="5154450" y="3463963"/>
              <a:ext cx="71105" cy="56304"/>
            </a:xfrm>
            <a:prstGeom prst="homePlate">
              <a:avLst>
                <a:gd name="adj" fmla="val 30800"/>
              </a:avLst>
            </a:prstGeom>
            <a:solidFill>
              <a:srgbClr val="00FFCC"/>
            </a:solidFill>
            <a:ln w="9525" algn="in">
              <a:solidFill>
                <a:srgbClr val="000000"/>
              </a:solidFill>
              <a:miter lim="800000"/>
              <a:headEnd/>
              <a:tailEnd/>
            </a:ln>
          </p:spPr>
          <p:txBody>
            <a:bodyPr rot="10800000" lIns="0" tIns="0" rIns="0" bIns="0"/>
            <a:lstStyle/>
            <a:p>
              <a:pPr marL="342900" indent="-342900"/>
              <a:endParaRPr lang="sv-SE"/>
            </a:p>
          </p:txBody>
        </p:sp>
        <p:sp>
          <p:nvSpPr>
            <p:cNvPr id="3952" name="AutoShape 1841"/>
            <p:cNvSpPr>
              <a:spLocks noChangeArrowheads="1"/>
            </p:cNvSpPr>
            <p:nvPr/>
          </p:nvSpPr>
          <p:spPr bwMode="auto">
            <a:xfrm rot="-5400000">
              <a:off x="5142334" y="3509027"/>
              <a:ext cx="71105" cy="56303"/>
            </a:xfrm>
            <a:prstGeom prst="homePlate">
              <a:avLst>
                <a:gd name="adj" fmla="val 30801"/>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953" name="AutoShape 1842"/>
            <p:cNvSpPr>
              <a:spLocks noChangeArrowheads="1"/>
            </p:cNvSpPr>
            <p:nvPr/>
          </p:nvSpPr>
          <p:spPr bwMode="auto">
            <a:xfrm rot="-5400000">
              <a:off x="5120773" y="3554090"/>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54" name="AutoShape 1843"/>
            <p:cNvSpPr>
              <a:spLocks noChangeArrowheads="1"/>
            </p:cNvSpPr>
            <p:nvPr/>
          </p:nvSpPr>
          <p:spPr bwMode="auto">
            <a:xfrm rot="-5400000">
              <a:off x="5337628" y="3486495"/>
              <a:ext cx="71105" cy="56304"/>
            </a:xfrm>
            <a:prstGeom prst="homePlate">
              <a:avLst>
                <a:gd name="adj" fmla="val 30800"/>
              </a:avLst>
            </a:prstGeom>
            <a:solidFill>
              <a:srgbClr val="33CC33"/>
            </a:solidFill>
            <a:ln w="9525" algn="in">
              <a:solidFill>
                <a:srgbClr val="000000"/>
              </a:solidFill>
              <a:miter lim="800000"/>
              <a:headEnd/>
              <a:tailEnd/>
            </a:ln>
          </p:spPr>
          <p:txBody>
            <a:bodyPr rot="10800000" lIns="0" tIns="0" rIns="0" bIns="0"/>
            <a:lstStyle/>
            <a:p>
              <a:pPr marL="342900" indent="-342900"/>
              <a:endParaRPr lang="sv-SE"/>
            </a:p>
          </p:txBody>
        </p:sp>
        <p:sp>
          <p:nvSpPr>
            <p:cNvPr id="3955" name="AutoShape 1844"/>
            <p:cNvSpPr>
              <a:spLocks noChangeArrowheads="1"/>
            </p:cNvSpPr>
            <p:nvPr/>
          </p:nvSpPr>
          <p:spPr bwMode="auto">
            <a:xfrm rot="-5400000">
              <a:off x="5291835" y="3531558"/>
              <a:ext cx="71104" cy="56304"/>
            </a:xfrm>
            <a:prstGeom prst="homePlate">
              <a:avLst>
                <a:gd name="adj" fmla="val 30800"/>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956" name="Freeform 1845"/>
            <p:cNvSpPr>
              <a:spLocks/>
            </p:cNvSpPr>
            <p:nvPr/>
          </p:nvSpPr>
          <p:spPr bwMode="auto">
            <a:xfrm>
              <a:off x="5023847" y="920118"/>
              <a:ext cx="533024" cy="1471149"/>
            </a:xfrm>
            <a:custGeom>
              <a:avLst/>
              <a:gdLst>
                <a:gd name="T0" fmla="*/ 18621 w 838042"/>
                <a:gd name="T1" fmla="*/ 217894 h 2350518"/>
                <a:gd name="T2" fmla="*/ 13448 w 838042"/>
                <a:gd name="T3" fmla="*/ 214169 h 2350518"/>
                <a:gd name="T4" fmla="*/ 18621 w 838042"/>
                <a:gd name="T5" fmla="*/ 180647 h 2350518"/>
                <a:gd name="T6" fmla="*/ 20690 w 838042"/>
                <a:gd name="T7" fmla="*/ 159230 h 2350518"/>
                <a:gd name="T8" fmla="*/ 30000 w 838042"/>
                <a:gd name="T9" fmla="*/ 150850 h 2350518"/>
                <a:gd name="T10" fmla="*/ 25862 w 838042"/>
                <a:gd name="T11" fmla="*/ 135951 h 2350518"/>
                <a:gd name="T12" fmla="*/ 20690 w 838042"/>
                <a:gd name="T13" fmla="*/ 125708 h 2350518"/>
                <a:gd name="T14" fmla="*/ 11379 w 838042"/>
                <a:gd name="T15" fmla="*/ 122915 h 2350518"/>
                <a:gd name="T16" fmla="*/ 5172 w 838042"/>
                <a:gd name="T17" fmla="*/ 120121 h 2350518"/>
                <a:gd name="T18" fmla="*/ 3104 w 838042"/>
                <a:gd name="T19" fmla="*/ 101497 h 2350518"/>
                <a:gd name="T20" fmla="*/ 13448 w 838042"/>
                <a:gd name="T21" fmla="*/ 94048 h 2350518"/>
                <a:gd name="T22" fmla="*/ 21724 w 838042"/>
                <a:gd name="T23" fmla="*/ 89392 h 2350518"/>
                <a:gd name="T24" fmla="*/ 33104 w 838042"/>
                <a:gd name="T25" fmla="*/ 82874 h 2350518"/>
                <a:gd name="T26" fmla="*/ 42413 w 838042"/>
                <a:gd name="T27" fmla="*/ 86599 h 2350518"/>
                <a:gd name="T28" fmla="*/ 51724 w 838042"/>
                <a:gd name="T29" fmla="*/ 89392 h 2350518"/>
                <a:gd name="T30" fmla="*/ 58966 w 838042"/>
                <a:gd name="T31" fmla="*/ 91254 h 2350518"/>
                <a:gd name="T32" fmla="*/ 72414 w 838042"/>
                <a:gd name="T33" fmla="*/ 99635 h 2350518"/>
                <a:gd name="T34" fmla="*/ 69311 w 838042"/>
                <a:gd name="T35" fmla="*/ 94979 h 2350518"/>
                <a:gd name="T36" fmla="*/ 72414 w 838042"/>
                <a:gd name="T37" fmla="*/ 76356 h 2350518"/>
                <a:gd name="T38" fmla="*/ 68276 w 838042"/>
                <a:gd name="T39" fmla="*/ 67045 h 2350518"/>
                <a:gd name="T40" fmla="*/ 64138 w 838042"/>
                <a:gd name="T41" fmla="*/ 58664 h 2350518"/>
                <a:gd name="T42" fmla="*/ 66207 w 838042"/>
                <a:gd name="T43" fmla="*/ 52145 h 2350518"/>
                <a:gd name="T44" fmla="*/ 74482 w 838042"/>
                <a:gd name="T45" fmla="*/ 47489 h 2350518"/>
                <a:gd name="T46" fmla="*/ 73448 w 838042"/>
                <a:gd name="T47" fmla="*/ 39109 h 2350518"/>
                <a:gd name="T48" fmla="*/ 65173 w 838042"/>
                <a:gd name="T49" fmla="*/ 42834 h 2350518"/>
                <a:gd name="T50" fmla="*/ 50689 w 838042"/>
                <a:gd name="T51" fmla="*/ 39109 h 2350518"/>
                <a:gd name="T52" fmla="*/ 54827 w 838042"/>
                <a:gd name="T53" fmla="*/ 17692 h 2350518"/>
                <a:gd name="T54" fmla="*/ 60000 w 838042"/>
                <a:gd name="T55" fmla="*/ 13037 h 2350518"/>
                <a:gd name="T56" fmla="*/ 65173 w 838042"/>
                <a:gd name="T57" fmla="*/ 9311 h 2350518"/>
                <a:gd name="T58" fmla="*/ 75517 w 838042"/>
                <a:gd name="T59" fmla="*/ 2793 h 2350518"/>
                <a:gd name="T60" fmla="*/ 80689 w 838042"/>
                <a:gd name="T61" fmla="*/ 1862 h 2350518"/>
                <a:gd name="T62" fmla="*/ 84827 w 838042"/>
                <a:gd name="T63" fmla="*/ 22348 h 2350518"/>
                <a:gd name="T64" fmla="*/ 85862 w 838042"/>
                <a:gd name="T65" fmla="*/ 81012 h 2350518"/>
                <a:gd name="T66" fmla="*/ 78620 w 838042"/>
                <a:gd name="T67" fmla="*/ 88461 h 2350518"/>
                <a:gd name="T68" fmla="*/ 75517 w 838042"/>
                <a:gd name="T69" fmla="*/ 94048 h 2350518"/>
                <a:gd name="T70" fmla="*/ 72414 w 838042"/>
                <a:gd name="T71" fmla="*/ 118259 h 2350518"/>
                <a:gd name="T72" fmla="*/ 69311 w 838042"/>
                <a:gd name="T73" fmla="*/ 128501 h 2350518"/>
                <a:gd name="T74" fmla="*/ 56897 w 838042"/>
                <a:gd name="T75" fmla="*/ 141538 h 2350518"/>
                <a:gd name="T76" fmla="*/ 54827 w 838042"/>
                <a:gd name="T77" fmla="*/ 172266 h 2350518"/>
                <a:gd name="T78" fmla="*/ 46551 w 838042"/>
                <a:gd name="T79" fmla="*/ 177853 h 2350518"/>
                <a:gd name="T80" fmla="*/ 41379 w 838042"/>
                <a:gd name="T81" fmla="*/ 181578 h 2350518"/>
                <a:gd name="T82" fmla="*/ 38275 w 838042"/>
                <a:gd name="T83" fmla="*/ 190890 h 2350518"/>
                <a:gd name="T84" fmla="*/ 34138 w 838042"/>
                <a:gd name="T85" fmla="*/ 200201 h 2350518"/>
                <a:gd name="T86" fmla="*/ 32069 w 838042"/>
                <a:gd name="T87" fmla="*/ 212307 h 2350518"/>
                <a:gd name="T88" fmla="*/ 26897 w 838042"/>
                <a:gd name="T89" fmla="*/ 218825 h 2350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042"/>
                <a:gd name="T136" fmla="*/ 0 h 2350518"/>
                <a:gd name="T137" fmla="*/ 838042 w 838042"/>
                <a:gd name="T138" fmla="*/ 2350518 h 2350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042" h="2350518">
                  <a:moveTo>
                    <a:pt x="258418" y="2335696"/>
                  </a:moveTo>
                  <a:cubicBezTo>
                    <a:pt x="231914" y="2332383"/>
                    <a:pt x="205185" y="2330534"/>
                    <a:pt x="178905" y="2325756"/>
                  </a:cubicBezTo>
                  <a:cubicBezTo>
                    <a:pt x="168597" y="2323882"/>
                    <a:pt x="157268" y="2322362"/>
                    <a:pt x="149087" y="2315817"/>
                  </a:cubicBezTo>
                  <a:cubicBezTo>
                    <a:pt x="139759" y="2308355"/>
                    <a:pt x="135835" y="2295939"/>
                    <a:pt x="129209" y="2286000"/>
                  </a:cubicBezTo>
                  <a:cubicBezTo>
                    <a:pt x="133373" y="2261015"/>
                    <a:pt x="147488" y="2179173"/>
                    <a:pt x="149087" y="2156791"/>
                  </a:cubicBezTo>
                  <a:cubicBezTo>
                    <a:pt x="165064" y="1933118"/>
                    <a:pt x="109024" y="1998075"/>
                    <a:pt x="178905" y="1928191"/>
                  </a:cubicBezTo>
                  <a:cubicBezTo>
                    <a:pt x="182218" y="1865243"/>
                    <a:pt x="183383" y="1802146"/>
                    <a:pt x="188844" y="1739348"/>
                  </a:cubicBezTo>
                  <a:cubicBezTo>
                    <a:pt x="190027" y="1725739"/>
                    <a:pt x="191206" y="1710957"/>
                    <a:pt x="198783" y="1699591"/>
                  </a:cubicBezTo>
                  <a:cubicBezTo>
                    <a:pt x="205409" y="1689652"/>
                    <a:pt x="219531" y="1687487"/>
                    <a:pt x="228600" y="1679713"/>
                  </a:cubicBezTo>
                  <a:cubicBezTo>
                    <a:pt x="266092" y="1647577"/>
                    <a:pt x="264788" y="1645309"/>
                    <a:pt x="288235" y="1610139"/>
                  </a:cubicBezTo>
                  <a:cubicBezTo>
                    <a:pt x="270298" y="1502514"/>
                    <a:pt x="287931" y="1589198"/>
                    <a:pt x="268357" y="1520687"/>
                  </a:cubicBezTo>
                  <a:cubicBezTo>
                    <a:pt x="265994" y="1512417"/>
                    <a:pt x="254978" y="1461945"/>
                    <a:pt x="248479" y="1451113"/>
                  </a:cubicBezTo>
                  <a:cubicBezTo>
                    <a:pt x="243658" y="1443078"/>
                    <a:pt x="235226" y="1437861"/>
                    <a:pt x="228600" y="1431235"/>
                  </a:cubicBezTo>
                  <a:cubicBezTo>
                    <a:pt x="218661" y="1401418"/>
                    <a:pt x="208722" y="1371600"/>
                    <a:pt x="198783" y="1341783"/>
                  </a:cubicBezTo>
                  <a:cubicBezTo>
                    <a:pt x="192157" y="1321905"/>
                    <a:pt x="159026" y="1328530"/>
                    <a:pt x="139148" y="1321904"/>
                  </a:cubicBezTo>
                  <a:cubicBezTo>
                    <a:pt x="129209" y="1318591"/>
                    <a:pt x="119270" y="1315278"/>
                    <a:pt x="109331" y="1311965"/>
                  </a:cubicBezTo>
                  <a:cubicBezTo>
                    <a:pt x="99392" y="1308652"/>
                    <a:pt x="88231" y="1307837"/>
                    <a:pt x="79514" y="1302026"/>
                  </a:cubicBezTo>
                  <a:cubicBezTo>
                    <a:pt x="69575" y="1295400"/>
                    <a:pt x="59635" y="1288774"/>
                    <a:pt x="49696" y="1282148"/>
                  </a:cubicBezTo>
                  <a:cubicBezTo>
                    <a:pt x="4129" y="1213796"/>
                    <a:pt x="17496" y="1245177"/>
                    <a:pt x="0" y="1192696"/>
                  </a:cubicBezTo>
                  <a:cubicBezTo>
                    <a:pt x="3100" y="1177199"/>
                    <a:pt x="18180" y="1091124"/>
                    <a:pt x="29818" y="1083365"/>
                  </a:cubicBezTo>
                  <a:cubicBezTo>
                    <a:pt x="39757" y="1076739"/>
                    <a:pt x="50566" y="1071261"/>
                    <a:pt x="59635" y="1063487"/>
                  </a:cubicBezTo>
                  <a:cubicBezTo>
                    <a:pt x="93869" y="1034143"/>
                    <a:pt x="92702" y="1022105"/>
                    <a:pt x="129209" y="1003852"/>
                  </a:cubicBezTo>
                  <a:cubicBezTo>
                    <a:pt x="138580" y="999167"/>
                    <a:pt x="149088" y="997226"/>
                    <a:pt x="159027" y="993913"/>
                  </a:cubicBezTo>
                  <a:cubicBezTo>
                    <a:pt x="181169" y="979151"/>
                    <a:pt x="192535" y="974390"/>
                    <a:pt x="208722" y="954156"/>
                  </a:cubicBezTo>
                  <a:cubicBezTo>
                    <a:pt x="232484" y="924453"/>
                    <a:pt x="221403" y="920912"/>
                    <a:pt x="258418" y="904461"/>
                  </a:cubicBezTo>
                  <a:cubicBezTo>
                    <a:pt x="277566" y="895951"/>
                    <a:pt x="318053" y="884583"/>
                    <a:pt x="318053" y="884583"/>
                  </a:cubicBezTo>
                  <a:cubicBezTo>
                    <a:pt x="337931" y="891209"/>
                    <a:pt x="360253" y="892838"/>
                    <a:pt x="377687" y="904461"/>
                  </a:cubicBezTo>
                  <a:cubicBezTo>
                    <a:pt x="387626" y="911087"/>
                    <a:pt x="396589" y="919488"/>
                    <a:pt x="407505" y="924339"/>
                  </a:cubicBezTo>
                  <a:cubicBezTo>
                    <a:pt x="426653" y="932849"/>
                    <a:pt x="447262" y="937591"/>
                    <a:pt x="467140" y="944217"/>
                  </a:cubicBezTo>
                  <a:cubicBezTo>
                    <a:pt x="477079" y="947530"/>
                    <a:pt x="487018" y="950843"/>
                    <a:pt x="496957" y="954156"/>
                  </a:cubicBezTo>
                  <a:cubicBezTo>
                    <a:pt x="506896" y="957469"/>
                    <a:pt x="516610" y="961555"/>
                    <a:pt x="526774" y="964096"/>
                  </a:cubicBezTo>
                  <a:cubicBezTo>
                    <a:pt x="540026" y="967409"/>
                    <a:pt x="553279" y="970722"/>
                    <a:pt x="566531" y="974035"/>
                  </a:cubicBezTo>
                  <a:cubicBezTo>
                    <a:pt x="569844" y="1007165"/>
                    <a:pt x="549095" y="1054474"/>
                    <a:pt x="576470" y="1073426"/>
                  </a:cubicBezTo>
                  <a:cubicBezTo>
                    <a:pt x="609271" y="1096134"/>
                    <a:pt x="658247" y="1077121"/>
                    <a:pt x="695740" y="1063487"/>
                  </a:cubicBezTo>
                  <a:cubicBezTo>
                    <a:pt x="705586" y="1059907"/>
                    <a:pt x="691190" y="1042654"/>
                    <a:pt x="685800" y="1033670"/>
                  </a:cubicBezTo>
                  <a:cubicBezTo>
                    <a:pt x="680979" y="1025635"/>
                    <a:pt x="672548" y="1020417"/>
                    <a:pt x="665922" y="1013791"/>
                  </a:cubicBezTo>
                  <a:cubicBezTo>
                    <a:pt x="669235" y="954156"/>
                    <a:pt x="667001" y="893953"/>
                    <a:pt x="675861" y="834887"/>
                  </a:cubicBezTo>
                  <a:cubicBezTo>
                    <a:pt x="677251" y="825620"/>
                    <a:pt x="694415" y="824286"/>
                    <a:pt x="695740" y="815009"/>
                  </a:cubicBezTo>
                  <a:cubicBezTo>
                    <a:pt x="696562" y="809255"/>
                    <a:pt x="683194" y="747717"/>
                    <a:pt x="675861" y="735496"/>
                  </a:cubicBezTo>
                  <a:cubicBezTo>
                    <a:pt x="671040" y="727461"/>
                    <a:pt x="662609" y="722243"/>
                    <a:pt x="655983" y="715617"/>
                  </a:cubicBezTo>
                  <a:cubicBezTo>
                    <a:pt x="631000" y="640668"/>
                    <a:pt x="664701" y="733055"/>
                    <a:pt x="626166" y="655983"/>
                  </a:cubicBezTo>
                  <a:cubicBezTo>
                    <a:pt x="621481" y="646612"/>
                    <a:pt x="619540" y="636104"/>
                    <a:pt x="616227" y="626165"/>
                  </a:cubicBezTo>
                  <a:cubicBezTo>
                    <a:pt x="619540" y="616226"/>
                    <a:pt x="623288" y="606422"/>
                    <a:pt x="626166" y="596348"/>
                  </a:cubicBezTo>
                  <a:cubicBezTo>
                    <a:pt x="629919" y="583213"/>
                    <a:pt x="630724" y="569147"/>
                    <a:pt x="636105" y="556591"/>
                  </a:cubicBezTo>
                  <a:cubicBezTo>
                    <a:pt x="640810" y="545612"/>
                    <a:pt x="645853" y="533105"/>
                    <a:pt x="655983" y="526774"/>
                  </a:cubicBezTo>
                  <a:cubicBezTo>
                    <a:pt x="673752" y="515669"/>
                    <a:pt x="715618" y="506896"/>
                    <a:pt x="715618" y="506896"/>
                  </a:cubicBezTo>
                  <a:cubicBezTo>
                    <a:pt x="762951" y="435895"/>
                    <a:pt x="761168" y="470438"/>
                    <a:pt x="745435" y="407504"/>
                  </a:cubicBezTo>
                  <a:cubicBezTo>
                    <a:pt x="732183" y="410817"/>
                    <a:pt x="717897" y="411334"/>
                    <a:pt x="705679" y="417443"/>
                  </a:cubicBezTo>
                  <a:cubicBezTo>
                    <a:pt x="697297" y="421634"/>
                    <a:pt x="694182" y="433131"/>
                    <a:pt x="685800" y="437322"/>
                  </a:cubicBezTo>
                  <a:cubicBezTo>
                    <a:pt x="667059" y="446693"/>
                    <a:pt x="626166" y="457200"/>
                    <a:pt x="626166" y="457200"/>
                  </a:cubicBezTo>
                  <a:cubicBezTo>
                    <a:pt x="583096" y="453887"/>
                    <a:pt x="538492" y="459128"/>
                    <a:pt x="496957" y="447261"/>
                  </a:cubicBezTo>
                  <a:cubicBezTo>
                    <a:pt x="486883" y="444383"/>
                    <a:pt x="487018" y="427920"/>
                    <a:pt x="487018" y="417443"/>
                  </a:cubicBezTo>
                  <a:cubicBezTo>
                    <a:pt x="487018" y="370942"/>
                    <a:pt x="490059" y="324282"/>
                    <a:pt x="496957" y="278296"/>
                  </a:cubicBezTo>
                  <a:cubicBezTo>
                    <a:pt x="500681" y="253470"/>
                    <a:pt x="519943" y="216165"/>
                    <a:pt x="526774" y="188843"/>
                  </a:cubicBezTo>
                  <a:cubicBezTo>
                    <a:pt x="530087" y="175591"/>
                    <a:pt x="527055" y="158746"/>
                    <a:pt x="536714" y="149087"/>
                  </a:cubicBezTo>
                  <a:cubicBezTo>
                    <a:pt x="546373" y="139428"/>
                    <a:pt x="563218" y="142461"/>
                    <a:pt x="576470" y="139148"/>
                  </a:cubicBezTo>
                  <a:cubicBezTo>
                    <a:pt x="586409" y="132522"/>
                    <a:pt x="596959" y="126732"/>
                    <a:pt x="606287" y="119270"/>
                  </a:cubicBezTo>
                  <a:cubicBezTo>
                    <a:pt x="613605" y="113416"/>
                    <a:pt x="618130" y="104212"/>
                    <a:pt x="626166" y="99391"/>
                  </a:cubicBezTo>
                  <a:cubicBezTo>
                    <a:pt x="684955" y="64117"/>
                    <a:pt x="627153" y="119843"/>
                    <a:pt x="685800" y="69574"/>
                  </a:cubicBezTo>
                  <a:cubicBezTo>
                    <a:pt x="700030" y="57377"/>
                    <a:pt x="712305" y="43069"/>
                    <a:pt x="725557" y="29817"/>
                  </a:cubicBezTo>
                  <a:cubicBezTo>
                    <a:pt x="735496" y="19878"/>
                    <a:pt x="755374" y="0"/>
                    <a:pt x="755374" y="0"/>
                  </a:cubicBezTo>
                  <a:cubicBezTo>
                    <a:pt x="762000" y="6626"/>
                    <a:pt x="773791" y="10622"/>
                    <a:pt x="775253" y="19878"/>
                  </a:cubicBezTo>
                  <a:cubicBezTo>
                    <a:pt x="806722" y="219179"/>
                    <a:pt x="741814" y="145463"/>
                    <a:pt x="805070" y="208722"/>
                  </a:cubicBezTo>
                  <a:cubicBezTo>
                    <a:pt x="808383" y="218661"/>
                    <a:pt x="810324" y="229168"/>
                    <a:pt x="815009" y="238539"/>
                  </a:cubicBezTo>
                  <a:cubicBezTo>
                    <a:pt x="820351" y="249223"/>
                    <a:pt x="834697" y="256412"/>
                    <a:pt x="834887" y="268356"/>
                  </a:cubicBezTo>
                  <a:cubicBezTo>
                    <a:pt x="838042" y="467141"/>
                    <a:pt x="834257" y="666112"/>
                    <a:pt x="824948" y="864704"/>
                  </a:cubicBezTo>
                  <a:cubicBezTo>
                    <a:pt x="824662" y="870802"/>
                    <a:pt x="793187" y="927882"/>
                    <a:pt x="785192" y="934278"/>
                  </a:cubicBezTo>
                  <a:cubicBezTo>
                    <a:pt x="777011" y="940823"/>
                    <a:pt x="765313" y="940904"/>
                    <a:pt x="755374" y="944217"/>
                  </a:cubicBezTo>
                  <a:cubicBezTo>
                    <a:pt x="748748" y="950843"/>
                    <a:pt x="739687" y="955714"/>
                    <a:pt x="735496" y="964096"/>
                  </a:cubicBezTo>
                  <a:cubicBezTo>
                    <a:pt x="729387" y="976314"/>
                    <a:pt x="727489" y="990329"/>
                    <a:pt x="725557" y="1003852"/>
                  </a:cubicBezTo>
                  <a:cubicBezTo>
                    <a:pt x="702960" y="1162031"/>
                    <a:pt x="728329" y="1052399"/>
                    <a:pt x="705679" y="1143000"/>
                  </a:cubicBezTo>
                  <a:cubicBezTo>
                    <a:pt x="702366" y="1182757"/>
                    <a:pt x="702299" y="1222918"/>
                    <a:pt x="695740" y="1262270"/>
                  </a:cubicBezTo>
                  <a:cubicBezTo>
                    <a:pt x="692295" y="1282938"/>
                    <a:pt x="679970" y="1301358"/>
                    <a:pt x="675861" y="1321904"/>
                  </a:cubicBezTo>
                  <a:cubicBezTo>
                    <a:pt x="672548" y="1338469"/>
                    <a:pt x="669235" y="1355035"/>
                    <a:pt x="665922" y="1371600"/>
                  </a:cubicBezTo>
                  <a:cubicBezTo>
                    <a:pt x="652910" y="1527751"/>
                    <a:pt x="696142" y="1479051"/>
                    <a:pt x="576470" y="1500809"/>
                  </a:cubicBezTo>
                  <a:cubicBezTo>
                    <a:pt x="566162" y="1502683"/>
                    <a:pt x="556592" y="1507435"/>
                    <a:pt x="546653" y="1510748"/>
                  </a:cubicBezTo>
                  <a:cubicBezTo>
                    <a:pt x="543340" y="1610139"/>
                    <a:pt x="542730" y="1709658"/>
                    <a:pt x="536714" y="1808922"/>
                  </a:cubicBezTo>
                  <a:cubicBezTo>
                    <a:pt x="536080" y="1819380"/>
                    <a:pt x="534182" y="1831331"/>
                    <a:pt x="526774" y="1838739"/>
                  </a:cubicBezTo>
                  <a:cubicBezTo>
                    <a:pt x="509881" y="1855632"/>
                    <a:pt x="484034" y="1861603"/>
                    <a:pt x="467140" y="1878496"/>
                  </a:cubicBezTo>
                  <a:cubicBezTo>
                    <a:pt x="460514" y="1885122"/>
                    <a:pt x="455296" y="1893553"/>
                    <a:pt x="447261" y="1898374"/>
                  </a:cubicBezTo>
                  <a:cubicBezTo>
                    <a:pt x="438277" y="1903764"/>
                    <a:pt x="427383" y="1905000"/>
                    <a:pt x="417444" y="1908313"/>
                  </a:cubicBezTo>
                  <a:cubicBezTo>
                    <a:pt x="410818" y="1918252"/>
                    <a:pt x="405028" y="1928802"/>
                    <a:pt x="397566" y="1938130"/>
                  </a:cubicBezTo>
                  <a:cubicBezTo>
                    <a:pt x="391712" y="1945448"/>
                    <a:pt x="380380" y="1949033"/>
                    <a:pt x="377687" y="1958009"/>
                  </a:cubicBezTo>
                  <a:cubicBezTo>
                    <a:pt x="370012" y="1983593"/>
                    <a:pt x="372139" y="2011175"/>
                    <a:pt x="367748" y="2037522"/>
                  </a:cubicBezTo>
                  <a:cubicBezTo>
                    <a:pt x="365502" y="2050996"/>
                    <a:pt x="361562" y="2064144"/>
                    <a:pt x="357809" y="2077278"/>
                  </a:cubicBezTo>
                  <a:cubicBezTo>
                    <a:pt x="341154" y="2135572"/>
                    <a:pt x="357032" y="2078832"/>
                    <a:pt x="327992" y="2136913"/>
                  </a:cubicBezTo>
                  <a:cubicBezTo>
                    <a:pt x="323307" y="2146284"/>
                    <a:pt x="321366" y="2156791"/>
                    <a:pt x="318053" y="2166730"/>
                  </a:cubicBezTo>
                  <a:cubicBezTo>
                    <a:pt x="314740" y="2199861"/>
                    <a:pt x="316190" y="2233820"/>
                    <a:pt x="308114" y="2266122"/>
                  </a:cubicBezTo>
                  <a:cubicBezTo>
                    <a:pt x="305841" y="2275213"/>
                    <a:pt x="293056" y="2277965"/>
                    <a:pt x="288235" y="2286000"/>
                  </a:cubicBezTo>
                  <a:cubicBezTo>
                    <a:pt x="249523" y="2350518"/>
                    <a:pt x="308789" y="2285322"/>
                    <a:pt x="258418" y="2335696"/>
                  </a:cubicBez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957" name="AutoShape 1846"/>
            <p:cNvSpPr>
              <a:spLocks noChangeArrowheads="1"/>
            </p:cNvSpPr>
            <p:nvPr/>
          </p:nvSpPr>
          <p:spPr bwMode="auto">
            <a:xfrm rot="-5400000">
              <a:off x="5062861" y="235990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58" name="AutoShape 1847"/>
            <p:cNvSpPr>
              <a:spLocks noChangeArrowheads="1"/>
            </p:cNvSpPr>
            <p:nvPr/>
          </p:nvSpPr>
          <p:spPr bwMode="auto">
            <a:xfrm rot="-5400000">
              <a:off x="5017066" y="2427501"/>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59" name="AutoShape 1848"/>
            <p:cNvSpPr>
              <a:spLocks noChangeArrowheads="1"/>
            </p:cNvSpPr>
            <p:nvPr/>
          </p:nvSpPr>
          <p:spPr bwMode="auto">
            <a:xfrm rot="-5400000">
              <a:off x="5383423" y="2179651"/>
              <a:ext cx="71104" cy="56304"/>
            </a:xfrm>
            <a:prstGeom prst="homePlate">
              <a:avLst>
                <a:gd name="adj" fmla="val 30800"/>
              </a:avLst>
            </a:prstGeom>
            <a:solidFill>
              <a:srgbClr val="FFCC00"/>
            </a:solidFill>
            <a:ln w="9525" algn="in">
              <a:solidFill>
                <a:srgbClr val="000000"/>
              </a:solidFill>
              <a:miter lim="800000"/>
              <a:headEnd/>
              <a:tailEnd/>
            </a:ln>
          </p:spPr>
          <p:txBody>
            <a:bodyPr rot="10800000" lIns="0" tIns="0" rIns="0" bIns="0"/>
            <a:lstStyle/>
            <a:p>
              <a:pPr marL="342900" indent="-342900"/>
              <a:endParaRPr lang="sv-SE"/>
            </a:p>
          </p:txBody>
        </p:sp>
        <p:sp>
          <p:nvSpPr>
            <p:cNvPr id="3960" name="AutoShape 1849"/>
            <p:cNvSpPr>
              <a:spLocks noChangeArrowheads="1"/>
            </p:cNvSpPr>
            <p:nvPr/>
          </p:nvSpPr>
          <p:spPr bwMode="auto">
            <a:xfrm rot="-5400000">
              <a:off x="5093853" y="3717172"/>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1" name="AutoShape 1850"/>
            <p:cNvSpPr>
              <a:spLocks noChangeArrowheads="1"/>
            </p:cNvSpPr>
            <p:nvPr/>
          </p:nvSpPr>
          <p:spPr bwMode="auto">
            <a:xfrm rot="-5400000">
              <a:off x="5044855" y="3701101"/>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2" name="AutoShape 1851"/>
            <p:cNvSpPr>
              <a:spLocks noChangeArrowheads="1"/>
            </p:cNvSpPr>
            <p:nvPr/>
          </p:nvSpPr>
          <p:spPr bwMode="auto">
            <a:xfrm rot="-5400000">
              <a:off x="4994169" y="3621686"/>
              <a:ext cx="71105" cy="56304"/>
            </a:xfrm>
            <a:prstGeom prst="homePlate">
              <a:avLst>
                <a:gd name="adj" fmla="val 30800"/>
              </a:avLst>
            </a:prstGeom>
            <a:solidFill>
              <a:srgbClr val="FFFF00"/>
            </a:solidFill>
            <a:ln w="9525" algn="in">
              <a:solidFill>
                <a:srgbClr val="000000"/>
              </a:solidFill>
              <a:miter lim="800000"/>
              <a:headEnd/>
              <a:tailEnd/>
            </a:ln>
          </p:spPr>
          <p:txBody>
            <a:bodyPr rot="10800000" lIns="0" tIns="0" rIns="0" bIns="0"/>
            <a:lstStyle/>
            <a:p>
              <a:pPr marL="342900" indent="-342900"/>
              <a:endParaRPr lang="sv-SE"/>
            </a:p>
          </p:txBody>
        </p:sp>
        <p:sp>
          <p:nvSpPr>
            <p:cNvPr id="3963" name="AutoShape 1852"/>
            <p:cNvSpPr>
              <a:spLocks noChangeArrowheads="1"/>
            </p:cNvSpPr>
            <p:nvPr/>
          </p:nvSpPr>
          <p:spPr bwMode="auto">
            <a:xfrm rot="-5400000">
              <a:off x="5017066" y="3486495"/>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4" name="AutoShape 1853"/>
            <p:cNvSpPr>
              <a:spLocks noChangeArrowheads="1"/>
            </p:cNvSpPr>
            <p:nvPr/>
          </p:nvSpPr>
          <p:spPr bwMode="auto">
            <a:xfrm rot="-5400000">
              <a:off x="5062862" y="3418899"/>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5" name="Freeform 1854"/>
            <p:cNvSpPr>
              <a:spLocks/>
            </p:cNvSpPr>
            <p:nvPr/>
          </p:nvSpPr>
          <p:spPr bwMode="auto">
            <a:xfrm>
              <a:off x="5630725" y="577154"/>
              <a:ext cx="578406" cy="809855"/>
            </a:xfrm>
            <a:custGeom>
              <a:avLst/>
              <a:gdLst>
                <a:gd name="T0" fmla="*/ 16552 w 909392"/>
                <a:gd name="T1" fmla="*/ 77410 h 1293939"/>
                <a:gd name="T2" fmla="*/ 13448 w 909392"/>
                <a:gd name="T3" fmla="*/ 79273 h 1293939"/>
                <a:gd name="T4" fmla="*/ 11379 w 909392"/>
                <a:gd name="T5" fmla="*/ 82066 h 1293939"/>
                <a:gd name="T6" fmla="*/ 3103 w 909392"/>
                <a:gd name="T7" fmla="*/ 83928 h 1293939"/>
                <a:gd name="T8" fmla="*/ 1034 w 909392"/>
                <a:gd name="T9" fmla="*/ 89516 h 1293939"/>
                <a:gd name="T10" fmla="*/ 0 w 909392"/>
                <a:gd name="T11" fmla="*/ 92309 h 1293939"/>
                <a:gd name="T12" fmla="*/ 1034 w 909392"/>
                <a:gd name="T13" fmla="*/ 112795 h 1293939"/>
                <a:gd name="T14" fmla="*/ 2069 w 909392"/>
                <a:gd name="T15" fmla="*/ 117451 h 1293939"/>
                <a:gd name="T16" fmla="*/ 3103 w 909392"/>
                <a:gd name="T17" fmla="*/ 120244 h 1293939"/>
                <a:gd name="T18" fmla="*/ 6207 w 909392"/>
                <a:gd name="T19" fmla="*/ 121176 h 1293939"/>
                <a:gd name="T20" fmla="*/ 13448 w 909392"/>
                <a:gd name="T21" fmla="*/ 120244 h 1293939"/>
                <a:gd name="T22" fmla="*/ 14483 w 909392"/>
                <a:gd name="T23" fmla="*/ 117451 h 1293939"/>
                <a:gd name="T24" fmla="*/ 15517 w 909392"/>
                <a:gd name="T25" fmla="*/ 94172 h 1293939"/>
                <a:gd name="T26" fmla="*/ 18621 w 909392"/>
                <a:gd name="T27" fmla="*/ 92309 h 1293939"/>
                <a:gd name="T28" fmla="*/ 24828 w 909392"/>
                <a:gd name="T29" fmla="*/ 90447 h 1293939"/>
                <a:gd name="T30" fmla="*/ 52759 w 909392"/>
                <a:gd name="T31" fmla="*/ 92309 h 1293939"/>
                <a:gd name="T32" fmla="*/ 61035 w 909392"/>
                <a:gd name="T33" fmla="*/ 94172 h 1293939"/>
                <a:gd name="T34" fmla="*/ 71379 w 909392"/>
                <a:gd name="T35" fmla="*/ 93240 h 1293939"/>
                <a:gd name="T36" fmla="*/ 75517 w 909392"/>
                <a:gd name="T37" fmla="*/ 88584 h 1293939"/>
                <a:gd name="T38" fmla="*/ 77586 w 909392"/>
                <a:gd name="T39" fmla="*/ 85791 h 1293939"/>
                <a:gd name="T40" fmla="*/ 79655 w 909392"/>
                <a:gd name="T41" fmla="*/ 80204 h 1293939"/>
                <a:gd name="T42" fmla="*/ 81724 w 909392"/>
                <a:gd name="T43" fmla="*/ 77410 h 1293939"/>
                <a:gd name="T44" fmla="*/ 85862 w 909392"/>
                <a:gd name="T45" fmla="*/ 72755 h 1293939"/>
                <a:gd name="T46" fmla="*/ 86897 w 909392"/>
                <a:gd name="T47" fmla="*/ 69961 h 1293939"/>
                <a:gd name="T48" fmla="*/ 82759 w 909392"/>
                <a:gd name="T49" fmla="*/ 43888 h 1293939"/>
                <a:gd name="T50" fmla="*/ 76552 w 909392"/>
                <a:gd name="T51" fmla="*/ 42957 h 1293939"/>
                <a:gd name="T52" fmla="*/ 73449 w 909392"/>
                <a:gd name="T53" fmla="*/ 42026 h 1293939"/>
                <a:gd name="T54" fmla="*/ 71379 w 909392"/>
                <a:gd name="T55" fmla="*/ 40164 h 1293939"/>
                <a:gd name="T56" fmla="*/ 71379 w 909392"/>
                <a:gd name="T57" fmla="*/ 27127 h 1293939"/>
                <a:gd name="T58" fmla="*/ 75517 w 909392"/>
                <a:gd name="T59" fmla="*/ 19678 h 1293939"/>
                <a:gd name="T60" fmla="*/ 76552 w 909392"/>
                <a:gd name="T61" fmla="*/ 16884 h 1293939"/>
                <a:gd name="T62" fmla="*/ 41379 w 909392"/>
                <a:gd name="T63" fmla="*/ 12229 h 1293939"/>
                <a:gd name="T64" fmla="*/ 38276 w 909392"/>
                <a:gd name="T65" fmla="*/ 6641 h 1293939"/>
                <a:gd name="T66" fmla="*/ 36207 w 909392"/>
                <a:gd name="T67" fmla="*/ 4779 h 1293939"/>
                <a:gd name="T68" fmla="*/ 33103 w 909392"/>
                <a:gd name="T69" fmla="*/ 3848 h 1293939"/>
                <a:gd name="T70" fmla="*/ 30000 w 909392"/>
                <a:gd name="T71" fmla="*/ 1985 h 1293939"/>
                <a:gd name="T72" fmla="*/ 17586 w 909392"/>
                <a:gd name="T73" fmla="*/ 1985 h 1293939"/>
                <a:gd name="T74" fmla="*/ 17586 w 909392"/>
                <a:gd name="T75" fmla="*/ 9435 h 1293939"/>
                <a:gd name="T76" fmla="*/ 20690 w 909392"/>
                <a:gd name="T77" fmla="*/ 12229 h 1293939"/>
                <a:gd name="T78" fmla="*/ 21724 w 909392"/>
                <a:gd name="T79" fmla="*/ 15022 h 1293939"/>
                <a:gd name="T80" fmla="*/ 25862 w 909392"/>
                <a:gd name="T81" fmla="*/ 20609 h 1293939"/>
                <a:gd name="T82" fmla="*/ 26897 w 909392"/>
                <a:gd name="T83" fmla="*/ 42957 h 1293939"/>
                <a:gd name="T84" fmla="*/ 28966 w 909392"/>
                <a:gd name="T85" fmla="*/ 44820 h 1293939"/>
                <a:gd name="T86" fmla="*/ 31035 w 909392"/>
                <a:gd name="T87" fmla="*/ 47613 h 1293939"/>
                <a:gd name="T88" fmla="*/ 39311 w 909392"/>
                <a:gd name="T89" fmla="*/ 49475 h 1293939"/>
                <a:gd name="T90" fmla="*/ 38276 w 909392"/>
                <a:gd name="T91" fmla="*/ 57856 h 1293939"/>
                <a:gd name="T92" fmla="*/ 24828 w 909392"/>
                <a:gd name="T93" fmla="*/ 58787 h 1293939"/>
                <a:gd name="T94" fmla="*/ 21724 w 909392"/>
                <a:gd name="T95" fmla="*/ 59718 h 1293939"/>
                <a:gd name="T96" fmla="*/ 18621 w 909392"/>
                <a:gd name="T97" fmla="*/ 73686 h 1293939"/>
                <a:gd name="T98" fmla="*/ 16552 w 909392"/>
                <a:gd name="T99" fmla="*/ 77410 h 12939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9392"/>
                <a:gd name="T151" fmla="*/ 0 h 1293939"/>
                <a:gd name="T152" fmla="*/ 909392 w 909392"/>
                <a:gd name="T153" fmla="*/ 1293939 h 12939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9392" h="1293939">
                  <a:moveTo>
                    <a:pt x="159026" y="826262"/>
                  </a:moveTo>
                  <a:cubicBezTo>
                    <a:pt x="149087" y="832888"/>
                    <a:pt x="137656" y="837694"/>
                    <a:pt x="129209" y="846140"/>
                  </a:cubicBezTo>
                  <a:cubicBezTo>
                    <a:pt x="120762" y="854587"/>
                    <a:pt x="118658" y="868495"/>
                    <a:pt x="109330" y="875957"/>
                  </a:cubicBezTo>
                  <a:cubicBezTo>
                    <a:pt x="99143" y="884106"/>
                    <a:pt x="32290" y="895341"/>
                    <a:pt x="29817" y="895836"/>
                  </a:cubicBezTo>
                  <a:cubicBezTo>
                    <a:pt x="23191" y="915714"/>
                    <a:pt x="16565" y="935592"/>
                    <a:pt x="9939" y="955470"/>
                  </a:cubicBezTo>
                  <a:cubicBezTo>
                    <a:pt x="6626" y="965409"/>
                    <a:pt x="0" y="985288"/>
                    <a:pt x="0" y="985288"/>
                  </a:cubicBezTo>
                  <a:cubicBezTo>
                    <a:pt x="3313" y="1058175"/>
                    <a:pt x="4549" y="1131186"/>
                    <a:pt x="9939" y="1203949"/>
                  </a:cubicBezTo>
                  <a:cubicBezTo>
                    <a:pt x="11187" y="1220796"/>
                    <a:pt x="15781" y="1237255"/>
                    <a:pt x="19878" y="1253644"/>
                  </a:cubicBezTo>
                  <a:cubicBezTo>
                    <a:pt x="22419" y="1263808"/>
                    <a:pt x="22409" y="1276054"/>
                    <a:pt x="29817" y="1283462"/>
                  </a:cubicBezTo>
                  <a:cubicBezTo>
                    <a:pt x="37225" y="1290870"/>
                    <a:pt x="49696" y="1290088"/>
                    <a:pt x="59635" y="1293401"/>
                  </a:cubicBezTo>
                  <a:cubicBezTo>
                    <a:pt x="82826" y="1290088"/>
                    <a:pt x="108256" y="1293939"/>
                    <a:pt x="129209" y="1283462"/>
                  </a:cubicBezTo>
                  <a:cubicBezTo>
                    <a:pt x="138580" y="1278777"/>
                    <a:pt x="138402" y="1264094"/>
                    <a:pt x="139148" y="1253644"/>
                  </a:cubicBezTo>
                  <a:cubicBezTo>
                    <a:pt x="145054" y="1170962"/>
                    <a:pt x="136939" y="1087163"/>
                    <a:pt x="149087" y="1005166"/>
                  </a:cubicBezTo>
                  <a:cubicBezTo>
                    <a:pt x="150838" y="993350"/>
                    <a:pt x="167988" y="990139"/>
                    <a:pt x="178904" y="985288"/>
                  </a:cubicBezTo>
                  <a:cubicBezTo>
                    <a:pt x="198052" y="976778"/>
                    <a:pt x="238539" y="965409"/>
                    <a:pt x="238539" y="965409"/>
                  </a:cubicBezTo>
                  <a:cubicBezTo>
                    <a:pt x="298689" y="968575"/>
                    <a:pt x="430670" y="970996"/>
                    <a:pt x="506896" y="985288"/>
                  </a:cubicBezTo>
                  <a:cubicBezTo>
                    <a:pt x="533748" y="990323"/>
                    <a:pt x="586409" y="1005166"/>
                    <a:pt x="586409" y="1005166"/>
                  </a:cubicBezTo>
                  <a:cubicBezTo>
                    <a:pt x="619539" y="1001853"/>
                    <a:pt x="653357" y="1002714"/>
                    <a:pt x="685800" y="995227"/>
                  </a:cubicBezTo>
                  <a:cubicBezTo>
                    <a:pt x="723679" y="986486"/>
                    <a:pt x="712414" y="971816"/>
                    <a:pt x="725557" y="945531"/>
                  </a:cubicBezTo>
                  <a:cubicBezTo>
                    <a:pt x="730899" y="934847"/>
                    <a:pt x="738809" y="925653"/>
                    <a:pt x="745435" y="915714"/>
                  </a:cubicBezTo>
                  <a:cubicBezTo>
                    <a:pt x="752061" y="895836"/>
                    <a:pt x="753690" y="873513"/>
                    <a:pt x="765313" y="856079"/>
                  </a:cubicBezTo>
                  <a:cubicBezTo>
                    <a:pt x="771939" y="846140"/>
                    <a:pt x="777729" y="835590"/>
                    <a:pt x="785191" y="826262"/>
                  </a:cubicBezTo>
                  <a:cubicBezTo>
                    <a:pt x="809843" y="795447"/>
                    <a:pt x="804554" y="817354"/>
                    <a:pt x="824948" y="776566"/>
                  </a:cubicBezTo>
                  <a:cubicBezTo>
                    <a:pt x="829633" y="767195"/>
                    <a:pt x="831574" y="756688"/>
                    <a:pt x="834887" y="746749"/>
                  </a:cubicBezTo>
                  <a:cubicBezTo>
                    <a:pt x="828628" y="577741"/>
                    <a:pt x="909392" y="493844"/>
                    <a:pt x="795130" y="468453"/>
                  </a:cubicBezTo>
                  <a:cubicBezTo>
                    <a:pt x="775458" y="464081"/>
                    <a:pt x="755168" y="462886"/>
                    <a:pt x="735496" y="458514"/>
                  </a:cubicBezTo>
                  <a:cubicBezTo>
                    <a:pt x="725269" y="456241"/>
                    <a:pt x="715617" y="451888"/>
                    <a:pt x="705678" y="448575"/>
                  </a:cubicBezTo>
                  <a:cubicBezTo>
                    <a:pt x="699052" y="441949"/>
                    <a:pt x="690621" y="436731"/>
                    <a:pt x="685800" y="428696"/>
                  </a:cubicBezTo>
                  <a:cubicBezTo>
                    <a:pt x="662645" y="390104"/>
                    <a:pt x="680655" y="318706"/>
                    <a:pt x="685800" y="289549"/>
                  </a:cubicBezTo>
                  <a:cubicBezTo>
                    <a:pt x="695589" y="234075"/>
                    <a:pt x="696698" y="238893"/>
                    <a:pt x="725557" y="210036"/>
                  </a:cubicBezTo>
                  <a:cubicBezTo>
                    <a:pt x="728870" y="200097"/>
                    <a:pt x="735496" y="190695"/>
                    <a:pt x="735496" y="180218"/>
                  </a:cubicBezTo>
                  <a:cubicBezTo>
                    <a:pt x="735496" y="35452"/>
                    <a:pt x="447196" y="132026"/>
                    <a:pt x="397565" y="130522"/>
                  </a:cubicBezTo>
                  <a:cubicBezTo>
                    <a:pt x="387067" y="99028"/>
                    <a:pt x="389768" y="98413"/>
                    <a:pt x="367748" y="70888"/>
                  </a:cubicBezTo>
                  <a:cubicBezTo>
                    <a:pt x="361894" y="63571"/>
                    <a:pt x="355905" y="55830"/>
                    <a:pt x="347870" y="51009"/>
                  </a:cubicBezTo>
                  <a:cubicBezTo>
                    <a:pt x="338886" y="45619"/>
                    <a:pt x="327991" y="44383"/>
                    <a:pt x="318052" y="41070"/>
                  </a:cubicBezTo>
                  <a:cubicBezTo>
                    <a:pt x="308113" y="34444"/>
                    <a:pt x="298919" y="26534"/>
                    <a:pt x="288235" y="21192"/>
                  </a:cubicBezTo>
                  <a:cubicBezTo>
                    <a:pt x="245851" y="0"/>
                    <a:pt x="223315" y="15153"/>
                    <a:pt x="168965" y="21192"/>
                  </a:cubicBezTo>
                  <a:cubicBezTo>
                    <a:pt x="158147" y="53646"/>
                    <a:pt x="149775" y="62325"/>
                    <a:pt x="168965" y="100705"/>
                  </a:cubicBezTo>
                  <a:cubicBezTo>
                    <a:pt x="175251" y="113277"/>
                    <a:pt x="188844" y="120583"/>
                    <a:pt x="198783" y="130522"/>
                  </a:cubicBezTo>
                  <a:cubicBezTo>
                    <a:pt x="202096" y="140461"/>
                    <a:pt x="203634" y="151181"/>
                    <a:pt x="208722" y="160340"/>
                  </a:cubicBezTo>
                  <a:cubicBezTo>
                    <a:pt x="220324" y="181224"/>
                    <a:pt x="248478" y="219975"/>
                    <a:pt x="248478" y="219975"/>
                  </a:cubicBezTo>
                  <a:cubicBezTo>
                    <a:pt x="251791" y="299488"/>
                    <a:pt x="249295" y="379457"/>
                    <a:pt x="258417" y="458514"/>
                  </a:cubicBezTo>
                  <a:cubicBezTo>
                    <a:pt x="259491" y="467823"/>
                    <a:pt x="272442" y="471075"/>
                    <a:pt x="278296" y="478392"/>
                  </a:cubicBezTo>
                  <a:cubicBezTo>
                    <a:pt x="285758" y="487720"/>
                    <a:pt x="288846" y="500747"/>
                    <a:pt x="298174" y="508209"/>
                  </a:cubicBezTo>
                  <a:cubicBezTo>
                    <a:pt x="308364" y="516361"/>
                    <a:pt x="375208" y="527592"/>
                    <a:pt x="377687" y="528088"/>
                  </a:cubicBezTo>
                  <a:cubicBezTo>
                    <a:pt x="374374" y="557905"/>
                    <a:pt x="392161" y="600102"/>
                    <a:pt x="367748" y="617540"/>
                  </a:cubicBezTo>
                  <a:cubicBezTo>
                    <a:pt x="332597" y="642648"/>
                    <a:pt x="281402" y="622121"/>
                    <a:pt x="238539" y="627479"/>
                  </a:cubicBezTo>
                  <a:cubicBezTo>
                    <a:pt x="228143" y="628778"/>
                    <a:pt x="218661" y="634105"/>
                    <a:pt x="208722" y="637418"/>
                  </a:cubicBezTo>
                  <a:cubicBezTo>
                    <a:pt x="152803" y="721295"/>
                    <a:pt x="236291" y="585649"/>
                    <a:pt x="178904" y="786505"/>
                  </a:cubicBezTo>
                  <a:cubicBezTo>
                    <a:pt x="161458" y="847565"/>
                    <a:pt x="132249" y="772706"/>
                    <a:pt x="159026" y="826262"/>
                  </a:cubicBezTo>
                  <a:close/>
                </a:path>
              </a:pathLst>
            </a:custGeom>
            <a:solidFill>
              <a:srgbClr val="FFFF00">
                <a:alpha val="2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3966" name="AutoShape 1855"/>
            <p:cNvSpPr>
              <a:spLocks noChangeArrowheads="1"/>
            </p:cNvSpPr>
            <p:nvPr/>
          </p:nvSpPr>
          <p:spPr bwMode="auto">
            <a:xfrm rot="-5400000">
              <a:off x="5635293" y="1300912"/>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7" name="AutoShape 1856"/>
            <p:cNvSpPr>
              <a:spLocks noChangeArrowheads="1"/>
            </p:cNvSpPr>
            <p:nvPr/>
          </p:nvSpPr>
          <p:spPr bwMode="auto">
            <a:xfrm rot="-5400000">
              <a:off x="5612396" y="1436103"/>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8" name="AutoShape 1857"/>
            <p:cNvSpPr>
              <a:spLocks noChangeArrowheads="1"/>
            </p:cNvSpPr>
            <p:nvPr/>
          </p:nvSpPr>
          <p:spPr bwMode="auto">
            <a:xfrm rot="-5400000">
              <a:off x="4994169" y="1729016"/>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69" name="AutoShape 1858"/>
            <p:cNvSpPr>
              <a:spLocks noChangeArrowheads="1"/>
            </p:cNvSpPr>
            <p:nvPr/>
          </p:nvSpPr>
          <p:spPr bwMode="auto">
            <a:xfrm rot="-5400000">
              <a:off x="4971272" y="2134587"/>
              <a:ext cx="71106"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70" name="AutoShape 1859"/>
            <p:cNvSpPr>
              <a:spLocks noChangeArrowheads="1"/>
            </p:cNvSpPr>
            <p:nvPr/>
          </p:nvSpPr>
          <p:spPr bwMode="auto">
            <a:xfrm rot="-5400000">
              <a:off x="4897864" y="3893961"/>
              <a:ext cx="71105" cy="56304"/>
            </a:xfrm>
            <a:prstGeom prst="homePlate">
              <a:avLst>
                <a:gd name="adj" fmla="val 30800"/>
              </a:avLst>
            </a:prstGeom>
            <a:solidFill>
              <a:srgbClr val="FFCC00"/>
            </a:solidFill>
            <a:ln w="9525" algn="in">
              <a:solidFill>
                <a:srgbClr val="000000"/>
              </a:solidFill>
              <a:miter lim="800000"/>
              <a:headEnd/>
              <a:tailEnd/>
            </a:ln>
          </p:spPr>
          <p:txBody>
            <a:bodyPr rot="10800000" lIns="0" tIns="0" rIns="0" bIns="0"/>
            <a:lstStyle/>
            <a:p>
              <a:pPr marL="342900" indent="-342900"/>
              <a:endParaRPr lang="sv-SE"/>
            </a:p>
          </p:txBody>
        </p:sp>
        <p:sp>
          <p:nvSpPr>
            <p:cNvPr id="3971" name="AutoShape 1860"/>
            <p:cNvSpPr>
              <a:spLocks noChangeArrowheads="1"/>
            </p:cNvSpPr>
            <p:nvPr/>
          </p:nvSpPr>
          <p:spPr bwMode="auto">
            <a:xfrm rot="-5400000">
              <a:off x="4950535" y="3835101"/>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72" name="AutoShape 1861"/>
            <p:cNvSpPr>
              <a:spLocks noChangeArrowheads="1"/>
            </p:cNvSpPr>
            <p:nvPr/>
          </p:nvSpPr>
          <p:spPr bwMode="auto">
            <a:xfrm rot="-5400000">
              <a:off x="4948374" y="3666749"/>
              <a:ext cx="71105" cy="56303"/>
            </a:xfrm>
            <a:prstGeom prst="homePlate">
              <a:avLst>
                <a:gd name="adj" fmla="val 30801"/>
              </a:avLst>
            </a:prstGeom>
            <a:solidFill>
              <a:srgbClr val="996633"/>
            </a:solidFill>
            <a:ln w="9525" algn="in">
              <a:solidFill>
                <a:srgbClr val="000000"/>
              </a:solidFill>
              <a:miter lim="800000"/>
              <a:headEnd/>
              <a:tailEnd/>
            </a:ln>
          </p:spPr>
          <p:txBody>
            <a:bodyPr rot="10800000" lIns="0" tIns="0" rIns="0" bIns="0"/>
            <a:lstStyle/>
            <a:p>
              <a:pPr marL="342900" indent="-342900"/>
              <a:endParaRPr lang="sv-SE"/>
            </a:p>
          </p:txBody>
        </p:sp>
        <p:sp>
          <p:nvSpPr>
            <p:cNvPr id="3973" name="AutoShape 1862"/>
            <p:cNvSpPr>
              <a:spLocks noChangeArrowheads="1"/>
            </p:cNvSpPr>
            <p:nvPr/>
          </p:nvSpPr>
          <p:spPr bwMode="auto">
            <a:xfrm rot="-5400000">
              <a:off x="4995505" y="3775198"/>
              <a:ext cx="71105" cy="56304"/>
            </a:xfrm>
            <a:prstGeom prst="homePlate">
              <a:avLst>
                <a:gd name="adj" fmla="val 30800"/>
              </a:avLst>
            </a:prstGeom>
            <a:solidFill>
              <a:srgbClr val="00FFCC"/>
            </a:solidFill>
            <a:ln w="9525" algn="in">
              <a:solidFill>
                <a:srgbClr val="000000"/>
              </a:solidFill>
              <a:miter lim="800000"/>
              <a:headEnd/>
              <a:tailEnd/>
            </a:ln>
          </p:spPr>
          <p:txBody>
            <a:bodyPr rot="10800000" lIns="0" tIns="0" rIns="0" bIns="0"/>
            <a:lstStyle/>
            <a:p>
              <a:pPr marL="342900" indent="-342900"/>
              <a:endParaRPr lang="sv-SE"/>
            </a:p>
          </p:txBody>
        </p:sp>
        <p:sp>
          <p:nvSpPr>
            <p:cNvPr id="3974" name="Freeform 1863"/>
            <p:cNvSpPr>
              <a:spLocks/>
            </p:cNvSpPr>
            <p:nvPr/>
          </p:nvSpPr>
          <p:spPr bwMode="auto">
            <a:xfrm>
              <a:off x="4308330" y="3413678"/>
              <a:ext cx="1234174" cy="949779"/>
            </a:xfrm>
            <a:custGeom>
              <a:avLst/>
              <a:gdLst>
                <a:gd name="T0" fmla="*/ 0 w 1491000"/>
                <a:gd name="T1" fmla="*/ 374697 h 1191000"/>
                <a:gd name="T2" fmla="*/ 90924 w 1491000"/>
                <a:gd name="T3" fmla="*/ 352046 h 1191000"/>
                <a:gd name="T4" fmla="*/ 167859 w 1491000"/>
                <a:gd name="T5" fmla="*/ 329394 h 1191000"/>
                <a:gd name="T6" fmla="*/ 216818 w 1491000"/>
                <a:gd name="T7" fmla="*/ 301078 h 1191000"/>
                <a:gd name="T8" fmla="*/ 272772 w 1491000"/>
                <a:gd name="T9" fmla="*/ 261439 h 1191000"/>
                <a:gd name="T10" fmla="*/ 538549 w 1491000"/>
                <a:gd name="T11" fmla="*/ 34922 h 1191000"/>
                <a:gd name="T12" fmla="*/ 517567 w 1491000"/>
                <a:gd name="T13" fmla="*/ 51911 h 1191000"/>
                <a:gd name="T14" fmla="*/ 0 60000 65536"/>
                <a:gd name="T15" fmla="*/ 0 60000 65536"/>
                <a:gd name="T16" fmla="*/ 0 60000 65536"/>
                <a:gd name="T17" fmla="*/ 0 60000 65536"/>
                <a:gd name="T18" fmla="*/ 0 60000 65536"/>
                <a:gd name="T19" fmla="*/ 0 60000 65536"/>
                <a:gd name="T20" fmla="*/ 0 60000 65536"/>
                <a:gd name="T21" fmla="*/ 0 w 1491000"/>
                <a:gd name="T22" fmla="*/ 0 h 1191000"/>
                <a:gd name="T23" fmla="*/ 1491000 w 1491000"/>
                <a:gd name="T24" fmla="*/ 1191000 h 1191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1000" h="1191000">
                  <a:moveTo>
                    <a:pt x="0" y="1191000"/>
                  </a:moveTo>
                  <a:cubicBezTo>
                    <a:pt x="81000" y="1167000"/>
                    <a:pt x="162000" y="1143000"/>
                    <a:pt x="234000" y="1119000"/>
                  </a:cubicBezTo>
                  <a:cubicBezTo>
                    <a:pt x="306000" y="1095000"/>
                    <a:pt x="378000" y="1074000"/>
                    <a:pt x="432000" y="1047000"/>
                  </a:cubicBezTo>
                  <a:cubicBezTo>
                    <a:pt x="486000" y="1020000"/>
                    <a:pt x="513000" y="993000"/>
                    <a:pt x="558000" y="957000"/>
                  </a:cubicBezTo>
                  <a:cubicBezTo>
                    <a:pt x="603000" y="921000"/>
                    <a:pt x="564000" y="972000"/>
                    <a:pt x="702000" y="831000"/>
                  </a:cubicBezTo>
                  <a:cubicBezTo>
                    <a:pt x="840000" y="690000"/>
                    <a:pt x="1281000" y="222000"/>
                    <a:pt x="1386000" y="111000"/>
                  </a:cubicBezTo>
                  <a:cubicBezTo>
                    <a:pt x="1491000" y="0"/>
                    <a:pt x="1411500" y="82500"/>
                    <a:pt x="1332000" y="165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75" name="AutoShape 1864"/>
            <p:cNvSpPr>
              <a:spLocks noChangeArrowheads="1"/>
            </p:cNvSpPr>
            <p:nvPr/>
          </p:nvSpPr>
          <p:spPr bwMode="auto">
            <a:xfrm rot="-5400000">
              <a:off x="5044855" y="3781459"/>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76" name="AutoShape 1865"/>
            <p:cNvSpPr>
              <a:spLocks noChangeArrowheads="1"/>
            </p:cNvSpPr>
            <p:nvPr/>
          </p:nvSpPr>
          <p:spPr bwMode="auto">
            <a:xfrm rot="-5400000">
              <a:off x="4925478" y="3711812"/>
              <a:ext cx="71104" cy="56304"/>
            </a:xfrm>
            <a:prstGeom prst="homePlate">
              <a:avLst>
                <a:gd name="adj" fmla="val 30800"/>
              </a:avLst>
            </a:prstGeom>
            <a:solidFill>
              <a:srgbClr val="CCCCCC"/>
            </a:solidFill>
            <a:ln w="9525" algn="in">
              <a:solidFill>
                <a:srgbClr val="000000"/>
              </a:solidFill>
              <a:miter lim="800000"/>
              <a:headEnd/>
              <a:tailEnd/>
            </a:ln>
          </p:spPr>
          <p:txBody>
            <a:bodyPr rot="10800000" lIns="0" tIns="0" rIns="0" bIns="0"/>
            <a:lstStyle/>
            <a:p>
              <a:pPr marL="342900" indent="-342900"/>
              <a:endParaRPr lang="sv-SE"/>
            </a:p>
          </p:txBody>
        </p:sp>
        <p:sp>
          <p:nvSpPr>
            <p:cNvPr id="3977" name="AutoShape 1866"/>
            <p:cNvSpPr>
              <a:spLocks noChangeArrowheads="1"/>
            </p:cNvSpPr>
            <p:nvPr/>
          </p:nvSpPr>
          <p:spPr bwMode="auto">
            <a:xfrm rot="-5400000">
              <a:off x="4873625" y="3770113"/>
              <a:ext cx="71105" cy="56303"/>
            </a:xfrm>
            <a:prstGeom prst="homePlate">
              <a:avLst>
                <a:gd name="adj" fmla="val 30801"/>
              </a:avLst>
            </a:prstGeom>
            <a:solidFill>
              <a:srgbClr val="00FFCC"/>
            </a:solidFill>
            <a:ln w="9525" algn="in">
              <a:solidFill>
                <a:srgbClr val="000000"/>
              </a:solidFill>
              <a:miter lim="800000"/>
              <a:headEnd/>
              <a:tailEnd/>
            </a:ln>
          </p:spPr>
          <p:txBody>
            <a:bodyPr rot="10800000" lIns="0" tIns="0" rIns="0" bIns="0"/>
            <a:lstStyle/>
            <a:p>
              <a:pPr marL="342900" indent="-342900"/>
              <a:endParaRPr lang="sv-SE"/>
            </a:p>
          </p:txBody>
        </p:sp>
        <p:sp>
          <p:nvSpPr>
            <p:cNvPr id="3978" name="AutoShape 1867"/>
            <p:cNvSpPr>
              <a:spLocks noChangeArrowheads="1"/>
            </p:cNvSpPr>
            <p:nvPr/>
          </p:nvSpPr>
          <p:spPr bwMode="auto">
            <a:xfrm rot="-5400000">
              <a:off x="4833888" y="3824472"/>
              <a:ext cx="71105" cy="56304"/>
            </a:xfrm>
            <a:prstGeom prst="homePlate">
              <a:avLst>
                <a:gd name="adj" fmla="val 30800"/>
              </a:avLst>
            </a:prstGeom>
            <a:solidFill>
              <a:srgbClr val="FFCC00"/>
            </a:solidFill>
            <a:ln w="9525" algn="in">
              <a:solidFill>
                <a:srgbClr val="000000"/>
              </a:solidFill>
              <a:miter lim="800000"/>
              <a:headEnd/>
              <a:tailEnd/>
            </a:ln>
          </p:spPr>
          <p:txBody>
            <a:bodyPr rot="10800000" lIns="0" tIns="0" rIns="0" bIns="0"/>
            <a:lstStyle/>
            <a:p>
              <a:pPr marL="342900" indent="-342900"/>
              <a:endParaRPr lang="sv-SE"/>
            </a:p>
          </p:txBody>
        </p:sp>
        <p:sp>
          <p:nvSpPr>
            <p:cNvPr id="3979" name="Freeform 1869"/>
            <p:cNvSpPr>
              <a:spLocks/>
            </p:cNvSpPr>
            <p:nvPr/>
          </p:nvSpPr>
          <p:spPr bwMode="auto">
            <a:xfrm>
              <a:off x="5811489" y="1093725"/>
              <a:ext cx="917718" cy="2288813"/>
            </a:xfrm>
            <a:custGeom>
              <a:avLst/>
              <a:gdLst>
                <a:gd name="T0" fmla="*/ 0 w 1044000"/>
                <a:gd name="T1" fmla="*/ 1249991 h 2646000"/>
                <a:gd name="T2" fmla="*/ 18893 w 1044000"/>
                <a:gd name="T3" fmla="*/ 1071421 h 2646000"/>
                <a:gd name="T4" fmla="*/ 28341 w 1044000"/>
                <a:gd name="T5" fmla="*/ 986388 h 2646000"/>
                <a:gd name="T6" fmla="*/ 113362 w 1044000"/>
                <a:gd name="T7" fmla="*/ 875844 h 2646000"/>
                <a:gd name="T8" fmla="*/ 188936 w 1044000"/>
                <a:gd name="T9" fmla="*/ 773804 h 2646000"/>
                <a:gd name="T10" fmla="*/ 264509 w 1044000"/>
                <a:gd name="T11" fmla="*/ 663261 h 2646000"/>
                <a:gd name="T12" fmla="*/ 377871 w 1044000"/>
                <a:gd name="T13" fmla="*/ 544213 h 2646000"/>
                <a:gd name="T14" fmla="*/ 396765 w 1044000"/>
                <a:gd name="T15" fmla="*/ 459180 h 2646000"/>
                <a:gd name="T16" fmla="*/ 396765 w 1044000"/>
                <a:gd name="T17" fmla="*/ 357141 h 2646000"/>
                <a:gd name="T18" fmla="*/ 396765 w 1044000"/>
                <a:gd name="T19" fmla="*/ 289114 h 2646000"/>
                <a:gd name="T20" fmla="*/ 444000 w 1044000"/>
                <a:gd name="T21" fmla="*/ 153061 h 2646000"/>
                <a:gd name="T22" fmla="*/ 547914 w 1044000"/>
                <a:gd name="T23" fmla="*/ 0 h 2646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4000"/>
                <a:gd name="T37" fmla="*/ 0 h 2646000"/>
                <a:gd name="T38" fmla="*/ 1044000 w 1044000"/>
                <a:gd name="T39" fmla="*/ 2646000 h 2646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4000" h="2646000">
                  <a:moveTo>
                    <a:pt x="0" y="2646000"/>
                  </a:moveTo>
                  <a:cubicBezTo>
                    <a:pt x="13500" y="2503500"/>
                    <a:pt x="27000" y="2361000"/>
                    <a:pt x="36000" y="2268000"/>
                  </a:cubicBezTo>
                  <a:cubicBezTo>
                    <a:pt x="45000" y="2175000"/>
                    <a:pt x="24000" y="2157000"/>
                    <a:pt x="54000" y="2088000"/>
                  </a:cubicBezTo>
                  <a:cubicBezTo>
                    <a:pt x="84000" y="2019000"/>
                    <a:pt x="165000" y="1929000"/>
                    <a:pt x="216000" y="1854000"/>
                  </a:cubicBezTo>
                  <a:cubicBezTo>
                    <a:pt x="267000" y="1779000"/>
                    <a:pt x="312000" y="1713000"/>
                    <a:pt x="360000" y="1638000"/>
                  </a:cubicBezTo>
                  <a:cubicBezTo>
                    <a:pt x="408000" y="1563000"/>
                    <a:pt x="444000" y="1485000"/>
                    <a:pt x="504000" y="1404000"/>
                  </a:cubicBezTo>
                  <a:cubicBezTo>
                    <a:pt x="564000" y="1323000"/>
                    <a:pt x="678000" y="1224000"/>
                    <a:pt x="720000" y="1152000"/>
                  </a:cubicBezTo>
                  <a:cubicBezTo>
                    <a:pt x="762000" y="1080000"/>
                    <a:pt x="750000" y="1038000"/>
                    <a:pt x="756000" y="972000"/>
                  </a:cubicBezTo>
                  <a:cubicBezTo>
                    <a:pt x="762000" y="906000"/>
                    <a:pt x="756000" y="816000"/>
                    <a:pt x="756000" y="756000"/>
                  </a:cubicBezTo>
                  <a:cubicBezTo>
                    <a:pt x="756000" y="696000"/>
                    <a:pt x="741000" y="684000"/>
                    <a:pt x="756000" y="612000"/>
                  </a:cubicBezTo>
                  <a:cubicBezTo>
                    <a:pt x="771000" y="540000"/>
                    <a:pt x="798000" y="426000"/>
                    <a:pt x="846000" y="324000"/>
                  </a:cubicBezTo>
                  <a:cubicBezTo>
                    <a:pt x="894000" y="222000"/>
                    <a:pt x="969000" y="111000"/>
                    <a:pt x="1044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0" name="Freeform 1870"/>
            <p:cNvSpPr>
              <a:spLocks/>
            </p:cNvSpPr>
            <p:nvPr/>
          </p:nvSpPr>
          <p:spPr bwMode="auto">
            <a:xfrm>
              <a:off x="5495035" y="3302092"/>
              <a:ext cx="2468346" cy="285453"/>
            </a:xfrm>
            <a:custGeom>
              <a:avLst/>
              <a:gdLst>
                <a:gd name="T0" fmla="*/ 0 w 2808000"/>
                <a:gd name="T1" fmla="*/ 86451 h 330000"/>
                <a:gd name="T2" fmla="*/ 37787 w 2808000"/>
                <a:gd name="T3" fmla="*/ 60941 h 330000"/>
                <a:gd name="T4" fmla="*/ 103915 w 2808000"/>
                <a:gd name="T5" fmla="*/ 43935 h 330000"/>
                <a:gd name="T6" fmla="*/ 179490 w 2808000"/>
                <a:gd name="T7" fmla="*/ 43935 h 330000"/>
                <a:gd name="T8" fmla="*/ 273957 w 2808000"/>
                <a:gd name="T9" fmla="*/ 43935 h 330000"/>
                <a:gd name="T10" fmla="*/ 377872 w 2808000"/>
                <a:gd name="T11" fmla="*/ 35430 h 330000"/>
                <a:gd name="T12" fmla="*/ 500680 w 2808000"/>
                <a:gd name="T13" fmla="*/ 26927 h 330000"/>
                <a:gd name="T14" fmla="*/ 557362 w 2808000"/>
                <a:gd name="T15" fmla="*/ 18424 h 330000"/>
                <a:gd name="T16" fmla="*/ 604595 w 2808000"/>
                <a:gd name="T17" fmla="*/ 9921 h 330000"/>
                <a:gd name="T18" fmla="*/ 670724 w 2808000"/>
                <a:gd name="T19" fmla="*/ 1417 h 330000"/>
                <a:gd name="T20" fmla="*/ 736850 w 2808000"/>
                <a:gd name="T21" fmla="*/ 18424 h 330000"/>
                <a:gd name="T22" fmla="*/ 859659 w 2808000"/>
                <a:gd name="T23" fmla="*/ 52438 h 330000"/>
                <a:gd name="T24" fmla="*/ 1020256 w 2808000"/>
                <a:gd name="T25" fmla="*/ 103457 h 330000"/>
                <a:gd name="T26" fmla="*/ 1171404 w 2808000"/>
                <a:gd name="T27" fmla="*/ 128968 h 330000"/>
                <a:gd name="T28" fmla="*/ 1322553 w 2808000"/>
                <a:gd name="T29" fmla="*/ 154478 h 330000"/>
                <a:gd name="T30" fmla="*/ 1473702 w 2808000"/>
                <a:gd name="T31" fmla="*/ 137471 h 33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8000"/>
                <a:gd name="T49" fmla="*/ 0 h 330000"/>
                <a:gd name="T50" fmla="*/ 2808000 w 2808000"/>
                <a:gd name="T51" fmla="*/ 330000 h 33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8000" h="330000">
                  <a:moveTo>
                    <a:pt x="0" y="183000"/>
                  </a:moveTo>
                  <a:cubicBezTo>
                    <a:pt x="19500" y="163500"/>
                    <a:pt x="39000" y="144000"/>
                    <a:pt x="72000" y="129000"/>
                  </a:cubicBezTo>
                  <a:cubicBezTo>
                    <a:pt x="105000" y="114000"/>
                    <a:pt x="153000" y="99000"/>
                    <a:pt x="198000" y="93000"/>
                  </a:cubicBezTo>
                  <a:cubicBezTo>
                    <a:pt x="243000" y="87000"/>
                    <a:pt x="288000" y="93000"/>
                    <a:pt x="342000" y="93000"/>
                  </a:cubicBezTo>
                  <a:cubicBezTo>
                    <a:pt x="396000" y="93000"/>
                    <a:pt x="459000" y="96000"/>
                    <a:pt x="522000" y="93000"/>
                  </a:cubicBezTo>
                  <a:cubicBezTo>
                    <a:pt x="585000" y="90000"/>
                    <a:pt x="648000" y="81000"/>
                    <a:pt x="720000" y="75000"/>
                  </a:cubicBezTo>
                  <a:cubicBezTo>
                    <a:pt x="792000" y="69000"/>
                    <a:pt x="897000" y="63000"/>
                    <a:pt x="954000" y="57000"/>
                  </a:cubicBezTo>
                  <a:cubicBezTo>
                    <a:pt x="1011000" y="51000"/>
                    <a:pt x="1029000" y="45000"/>
                    <a:pt x="1062000" y="39000"/>
                  </a:cubicBezTo>
                  <a:cubicBezTo>
                    <a:pt x="1095000" y="33000"/>
                    <a:pt x="1116000" y="27000"/>
                    <a:pt x="1152000" y="21000"/>
                  </a:cubicBezTo>
                  <a:cubicBezTo>
                    <a:pt x="1188000" y="15000"/>
                    <a:pt x="1236000" y="0"/>
                    <a:pt x="1278000" y="3000"/>
                  </a:cubicBezTo>
                  <a:cubicBezTo>
                    <a:pt x="1320000" y="6000"/>
                    <a:pt x="1344000" y="21000"/>
                    <a:pt x="1404000" y="39000"/>
                  </a:cubicBezTo>
                  <a:cubicBezTo>
                    <a:pt x="1464000" y="57000"/>
                    <a:pt x="1548000" y="81000"/>
                    <a:pt x="1638000" y="111000"/>
                  </a:cubicBezTo>
                  <a:cubicBezTo>
                    <a:pt x="1728000" y="141000"/>
                    <a:pt x="1845000" y="192000"/>
                    <a:pt x="1944000" y="219000"/>
                  </a:cubicBezTo>
                  <a:cubicBezTo>
                    <a:pt x="2043000" y="246000"/>
                    <a:pt x="2136000" y="255000"/>
                    <a:pt x="2232000" y="273000"/>
                  </a:cubicBezTo>
                  <a:cubicBezTo>
                    <a:pt x="2328000" y="291000"/>
                    <a:pt x="2424000" y="324000"/>
                    <a:pt x="2520000" y="327000"/>
                  </a:cubicBezTo>
                  <a:cubicBezTo>
                    <a:pt x="2616000" y="330000"/>
                    <a:pt x="2712000" y="310500"/>
                    <a:pt x="2808000" y="291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1" name="Freeform 1871"/>
            <p:cNvSpPr>
              <a:spLocks/>
            </p:cNvSpPr>
            <p:nvPr/>
          </p:nvSpPr>
          <p:spPr bwMode="auto">
            <a:xfrm>
              <a:off x="-27098" y="2230346"/>
              <a:ext cx="4351250" cy="2169442"/>
            </a:xfrm>
            <a:custGeom>
              <a:avLst/>
              <a:gdLst>
                <a:gd name="T0" fmla="*/ 0 w 4950000"/>
                <a:gd name="T1" fmla="*/ 0 h 2508000"/>
                <a:gd name="T2" fmla="*/ 75575 w 4950000"/>
                <a:gd name="T3" fmla="*/ 17007 h 2508000"/>
                <a:gd name="T4" fmla="*/ 160595 w 4950000"/>
                <a:gd name="T5" fmla="*/ 59523 h 2508000"/>
                <a:gd name="T6" fmla="*/ 255063 w 4950000"/>
                <a:gd name="T7" fmla="*/ 153061 h 2508000"/>
                <a:gd name="T8" fmla="*/ 358978 w 4950000"/>
                <a:gd name="T9" fmla="*/ 306121 h 2508000"/>
                <a:gd name="T10" fmla="*/ 510126 w 4950000"/>
                <a:gd name="T11" fmla="*/ 416663 h 2508000"/>
                <a:gd name="T12" fmla="*/ 708509 w 4950000"/>
                <a:gd name="T13" fmla="*/ 518705 h 2508000"/>
                <a:gd name="T14" fmla="*/ 887999 w 4950000"/>
                <a:gd name="T15" fmla="*/ 586731 h 2508000"/>
                <a:gd name="T16" fmla="*/ 1058041 w 4950000"/>
                <a:gd name="T17" fmla="*/ 663261 h 2508000"/>
                <a:gd name="T18" fmla="*/ 1407572 w 4950000"/>
                <a:gd name="T19" fmla="*/ 909858 h 2508000"/>
                <a:gd name="T20" fmla="*/ 1483146 w 4950000"/>
                <a:gd name="T21" fmla="*/ 969382 h 2508000"/>
                <a:gd name="T22" fmla="*/ 1511487 w 4950000"/>
                <a:gd name="T23" fmla="*/ 977885 h 2508000"/>
                <a:gd name="T24" fmla="*/ 1624850 w 4950000"/>
                <a:gd name="T25" fmla="*/ 1020402 h 2508000"/>
                <a:gd name="T26" fmla="*/ 1861018 w 4950000"/>
                <a:gd name="T27" fmla="*/ 1088428 h 2508000"/>
                <a:gd name="T28" fmla="*/ 2116081 w 4950000"/>
                <a:gd name="T29" fmla="*/ 1130944 h 2508000"/>
                <a:gd name="T30" fmla="*/ 2286124 w 4950000"/>
                <a:gd name="T31" fmla="*/ 1164958 h 2508000"/>
                <a:gd name="T32" fmla="*/ 2408933 w 4950000"/>
                <a:gd name="T33" fmla="*/ 1181964 h 2508000"/>
                <a:gd name="T34" fmla="*/ 2503400 w 4950000"/>
                <a:gd name="T35" fmla="*/ 1181964 h 2508000"/>
                <a:gd name="T36" fmla="*/ 2597868 w 4950000"/>
                <a:gd name="T37" fmla="*/ 1164958 h 2508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50000"/>
                <a:gd name="T58" fmla="*/ 0 h 2508000"/>
                <a:gd name="T59" fmla="*/ 4950000 w 4950000"/>
                <a:gd name="T60" fmla="*/ 2508000 h 2508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50000" h="2508000">
                  <a:moveTo>
                    <a:pt x="0" y="0"/>
                  </a:moveTo>
                  <a:cubicBezTo>
                    <a:pt x="46500" y="7500"/>
                    <a:pt x="93000" y="15000"/>
                    <a:pt x="144000" y="36000"/>
                  </a:cubicBezTo>
                  <a:cubicBezTo>
                    <a:pt x="195000" y="57000"/>
                    <a:pt x="249000" y="78000"/>
                    <a:pt x="306000" y="126000"/>
                  </a:cubicBezTo>
                  <a:cubicBezTo>
                    <a:pt x="363000" y="174000"/>
                    <a:pt x="423000" y="237000"/>
                    <a:pt x="486000" y="324000"/>
                  </a:cubicBezTo>
                  <a:cubicBezTo>
                    <a:pt x="549000" y="411000"/>
                    <a:pt x="603000" y="555000"/>
                    <a:pt x="684000" y="648000"/>
                  </a:cubicBezTo>
                  <a:cubicBezTo>
                    <a:pt x="765000" y="741000"/>
                    <a:pt x="861000" y="807000"/>
                    <a:pt x="972000" y="882000"/>
                  </a:cubicBezTo>
                  <a:cubicBezTo>
                    <a:pt x="1083000" y="957000"/>
                    <a:pt x="1230000" y="1038000"/>
                    <a:pt x="1350000" y="1098000"/>
                  </a:cubicBezTo>
                  <a:cubicBezTo>
                    <a:pt x="1470000" y="1158000"/>
                    <a:pt x="1581000" y="1191000"/>
                    <a:pt x="1692000" y="1242000"/>
                  </a:cubicBezTo>
                  <a:cubicBezTo>
                    <a:pt x="1803000" y="1293000"/>
                    <a:pt x="1851000" y="1290000"/>
                    <a:pt x="2016000" y="1404000"/>
                  </a:cubicBezTo>
                  <a:cubicBezTo>
                    <a:pt x="2181000" y="1518000"/>
                    <a:pt x="2547000" y="1818000"/>
                    <a:pt x="2682000" y="1926000"/>
                  </a:cubicBezTo>
                  <a:cubicBezTo>
                    <a:pt x="2817000" y="2034000"/>
                    <a:pt x="2793000" y="2028000"/>
                    <a:pt x="2826000" y="2052000"/>
                  </a:cubicBezTo>
                  <a:cubicBezTo>
                    <a:pt x="2859000" y="2076000"/>
                    <a:pt x="2835000" y="2052000"/>
                    <a:pt x="2880000" y="2070000"/>
                  </a:cubicBezTo>
                  <a:cubicBezTo>
                    <a:pt x="2925000" y="2088000"/>
                    <a:pt x="2985000" y="2121000"/>
                    <a:pt x="3096000" y="2160000"/>
                  </a:cubicBezTo>
                  <a:cubicBezTo>
                    <a:pt x="3207000" y="2199000"/>
                    <a:pt x="3390000" y="2265000"/>
                    <a:pt x="3546000" y="2304000"/>
                  </a:cubicBezTo>
                  <a:cubicBezTo>
                    <a:pt x="3702000" y="2343000"/>
                    <a:pt x="3897000" y="2367000"/>
                    <a:pt x="4032000" y="2394000"/>
                  </a:cubicBezTo>
                  <a:cubicBezTo>
                    <a:pt x="4167000" y="2421000"/>
                    <a:pt x="4263000" y="2448000"/>
                    <a:pt x="4356000" y="2466000"/>
                  </a:cubicBezTo>
                  <a:cubicBezTo>
                    <a:pt x="4449000" y="2484000"/>
                    <a:pt x="4521000" y="2496000"/>
                    <a:pt x="4590000" y="2502000"/>
                  </a:cubicBezTo>
                  <a:cubicBezTo>
                    <a:pt x="4659000" y="2508000"/>
                    <a:pt x="4710000" y="2508000"/>
                    <a:pt x="4770000" y="2502000"/>
                  </a:cubicBezTo>
                  <a:cubicBezTo>
                    <a:pt x="4830000" y="2496000"/>
                    <a:pt x="4890000" y="2481000"/>
                    <a:pt x="4950000" y="2466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2" name="Freeform 1872"/>
            <p:cNvSpPr>
              <a:spLocks/>
            </p:cNvSpPr>
            <p:nvPr/>
          </p:nvSpPr>
          <p:spPr bwMode="auto">
            <a:xfrm>
              <a:off x="5131111" y="1093725"/>
              <a:ext cx="493142" cy="1510306"/>
            </a:xfrm>
            <a:custGeom>
              <a:avLst/>
              <a:gdLst>
                <a:gd name="T0" fmla="*/ 0 w 561000"/>
                <a:gd name="T1" fmla="*/ 824826 h 1746000"/>
                <a:gd name="T2" fmla="*/ 37787 w 561000"/>
                <a:gd name="T3" fmla="*/ 756800 h 1746000"/>
                <a:gd name="T4" fmla="*/ 66128 w 561000"/>
                <a:gd name="T5" fmla="*/ 688773 h 1746000"/>
                <a:gd name="T6" fmla="*/ 141702 w 561000"/>
                <a:gd name="T7" fmla="*/ 544216 h 1746000"/>
                <a:gd name="T8" fmla="*/ 179490 w 561000"/>
                <a:gd name="T9" fmla="*/ 450678 h 1746000"/>
                <a:gd name="T10" fmla="*/ 226724 w 561000"/>
                <a:gd name="T11" fmla="*/ 314625 h 1746000"/>
                <a:gd name="T12" fmla="*/ 264511 w 561000"/>
                <a:gd name="T13" fmla="*/ 195578 h 1746000"/>
                <a:gd name="T14" fmla="*/ 283405 w 561000"/>
                <a:gd name="T15" fmla="*/ 119048 h 1746000"/>
                <a:gd name="T16" fmla="*/ 292852 w 561000"/>
                <a:gd name="T17" fmla="*/ 68027 h 1746000"/>
                <a:gd name="T18" fmla="*/ 292852 w 561000"/>
                <a:gd name="T19" fmla="*/ 0 h 174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000"/>
                <a:gd name="T31" fmla="*/ 0 h 1746000"/>
                <a:gd name="T32" fmla="*/ 561000 w 561000"/>
                <a:gd name="T33" fmla="*/ 1746000 h 174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000" h="1746000">
                  <a:moveTo>
                    <a:pt x="0" y="1746000"/>
                  </a:moveTo>
                  <a:cubicBezTo>
                    <a:pt x="25500" y="1698000"/>
                    <a:pt x="51000" y="1650000"/>
                    <a:pt x="72000" y="1602000"/>
                  </a:cubicBezTo>
                  <a:cubicBezTo>
                    <a:pt x="93000" y="1554000"/>
                    <a:pt x="93000" y="1533000"/>
                    <a:pt x="126000" y="1458000"/>
                  </a:cubicBezTo>
                  <a:cubicBezTo>
                    <a:pt x="159000" y="1383000"/>
                    <a:pt x="234000" y="1236000"/>
                    <a:pt x="270000" y="1152000"/>
                  </a:cubicBezTo>
                  <a:cubicBezTo>
                    <a:pt x="306000" y="1068000"/>
                    <a:pt x="315000" y="1035000"/>
                    <a:pt x="342000" y="954000"/>
                  </a:cubicBezTo>
                  <a:cubicBezTo>
                    <a:pt x="369000" y="873000"/>
                    <a:pt x="405000" y="756000"/>
                    <a:pt x="432000" y="666000"/>
                  </a:cubicBezTo>
                  <a:cubicBezTo>
                    <a:pt x="459000" y="576000"/>
                    <a:pt x="486000" y="483000"/>
                    <a:pt x="504000" y="414000"/>
                  </a:cubicBezTo>
                  <a:cubicBezTo>
                    <a:pt x="522000" y="345000"/>
                    <a:pt x="531000" y="297000"/>
                    <a:pt x="540000" y="252000"/>
                  </a:cubicBezTo>
                  <a:cubicBezTo>
                    <a:pt x="549000" y="207000"/>
                    <a:pt x="555000" y="186000"/>
                    <a:pt x="558000" y="144000"/>
                  </a:cubicBezTo>
                  <a:cubicBezTo>
                    <a:pt x="561000" y="102000"/>
                    <a:pt x="558000" y="24000"/>
                    <a:pt x="558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3" name="Freeform 1873"/>
            <p:cNvSpPr>
              <a:spLocks/>
            </p:cNvSpPr>
            <p:nvPr/>
          </p:nvSpPr>
          <p:spPr bwMode="auto">
            <a:xfrm>
              <a:off x="4689743" y="2305127"/>
              <a:ext cx="805292" cy="1139691"/>
            </a:xfrm>
            <a:custGeom>
              <a:avLst/>
              <a:gdLst>
                <a:gd name="T0" fmla="*/ 476831 w 918000"/>
                <a:gd name="T1" fmla="*/ 482705 h 1404000"/>
                <a:gd name="T2" fmla="*/ 364635 w 918000"/>
                <a:gd name="T3" fmla="*/ 402254 h 1404000"/>
                <a:gd name="T4" fmla="*/ 327237 w 918000"/>
                <a:gd name="T5" fmla="*/ 358935 h 1404000"/>
                <a:gd name="T6" fmla="*/ 308538 w 918000"/>
                <a:gd name="T7" fmla="*/ 303238 h 1404000"/>
                <a:gd name="T8" fmla="*/ 289838 w 918000"/>
                <a:gd name="T9" fmla="*/ 235164 h 1404000"/>
                <a:gd name="T10" fmla="*/ 261789 w 918000"/>
                <a:gd name="T11" fmla="*/ 154713 h 1404000"/>
                <a:gd name="T12" fmla="*/ 205691 w 918000"/>
                <a:gd name="T13" fmla="*/ 117582 h 1404000"/>
                <a:gd name="T14" fmla="*/ 84147 w 918000"/>
                <a:gd name="T15" fmla="*/ 68074 h 1404000"/>
                <a:gd name="T16" fmla="*/ 0 w 918000"/>
                <a:gd name="T17" fmla="*/ 0 h 14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8000"/>
                <a:gd name="T28" fmla="*/ 0 h 1404000"/>
                <a:gd name="T29" fmla="*/ 918000 w 918000"/>
                <a:gd name="T30" fmla="*/ 1404000 h 14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8000" h="1404000">
                  <a:moveTo>
                    <a:pt x="918000" y="1404000"/>
                  </a:moveTo>
                  <a:cubicBezTo>
                    <a:pt x="834000" y="1317000"/>
                    <a:pt x="750000" y="1230000"/>
                    <a:pt x="702000" y="1170000"/>
                  </a:cubicBezTo>
                  <a:cubicBezTo>
                    <a:pt x="654000" y="1110000"/>
                    <a:pt x="648000" y="1092000"/>
                    <a:pt x="630000" y="1044000"/>
                  </a:cubicBezTo>
                  <a:cubicBezTo>
                    <a:pt x="612000" y="996000"/>
                    <a:pt x="606000" y="942000"/>
                    <a:pt x="594000" y="882000"/>
                  </a:cubicBezTo>
                  <a:cubicBezTo>
                    <a:pt x="582000" y="822000"/>
                    <a:pt x="573000" y="756000"/>
                    <a:pt x="558000" y="684000"/>
                  </a:cubicBezTo>
                  <a:cubicBezTo>
                    <a:pt x="543000" y="612000"/>
                    <a:pt x="531000" y="507000"/>
                    <a:pt x="504000" y="450000"/>
                  </a:cubicBezTo>
                  <a:cubicBezTo>
                    <a:pt x="477000" y="393000"/>
                    <a:pt x="453000" y="384000"/>
                    <a:pt x="396000" y="342000"/>
                  </a:cubicBezTo>
                  <a:cubicBezTo>
                    <a:pt x="339000" y="300000"/>
                    <a:pt x="228000" y="255000"/>
                    <a:pt x="162000" y="198000"/>
                  </a:cubicBezTo>
                  <a:cubicBezTo>
                    <a:pt x="96000" y="141000"/>
                    <a:pt x="30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4" name="Freeform 1874"/>
            <p:cNvSpPr>
              <a:spLocks/>
            </p:cNvSpPr>
            <p:nvPr/>
          </p:nvSpPr>
          <p:spPr bwMode="auto">
            <a:xfrm>
              <a:off x="4227321" y="670082"/>
              <a:ext cx="303438" cy="430701"/>
            </a:xfrm>
            <a:custGeom>
              <a:avLst/>
              <a:gdLst>
                <a:gd name="T0" fmla="*/ 35172 w 477078"/>
                <a:gd name="T1" fmla="*/ 181 h 688151"/>
                <a:gd name="T2" fmla="*/ 21724 w 477078"/>
                <a:gd name="T3" fmla="*/ 1112 h 688151"/>
                <a:gd name="T4" fmla="*/ 20690 w 477078"/>
                <a:gd name="T5" fmla="*/ 3905 h 688151"/>
                <a:gd name="T6" fmla="*/ 18621 w 477078"/>
                <a:gd name="T7" fmla="*/ 7629 h 688151"/>
                <a:gd name="T8" fmla="*/ 13448 w 477078"/>
                <a:gd name="T9" fmla="*/ 13217 h 688151"/>
                <a:gd name="T10" fmla="*/ 11379 w 477078"/>
                <a:gd name="T11" fmla="*/ 18804 h 688151"/>
                <a:gd name="T12" fmla="*/ 9310 w 477078"/>
                <a:gd name="T13" fmla="*/ 26253 h 688151"/>
                <a:gd name="T14" fmla="*/ 7241 w 477078"/>
                <a:gd name="T15" fmla="*/ 28115 h 688151"/>
                <a:gd name="T16" fmla="*/ 6207 w 477078"/>
                <a:gd name="T17" fmla="*/ 48601 h 688151"/>
                <a:gd name="T18" fmla="*/ 3103 w 477078"/>
                <a:gd name="T19" fmla="*/ 50464 h 688151"/>
                <a:gd name="T20" fmla="*/ 1034 w 477078"/>
                <a:gd name="T21" fmla="*/ 56050 h 688151"/>
                <a:gd name="T22" fmla="*/ 0 w 477078"/>
                <a:gd name="T23" fmla="*/ 58844 h 688151"/>
                <a:gd name="T24" fmla="*/ 1034 w 477078"/>
                <a:gd name="T25" fmla="*/ 61637 h 688151"/>
                <a:gd name="T26" fmla="*/ 6207 w 477078"/>
                <a:gd name="T27" fmla="*/ 62568 h 688151"/>
                <a:gd name="T28" fmla="*/ 8275 w 477078"/>
                <a:gd name="T29" fmla="*/ 64431 h 688151"/>
                <a:gd name="T30" fmla="*/ 23793 w 477078"/>
                <a:gd name="T31" fmla="*/ 62568 h 688151"/>
                <a:gd name="T32" fmla="*/ 26896 w 477078"/>
                <a:gd name="T33" fmla="*/ 60706 h 688151"/>
                <a:gd name="T34" fmla="*/ 33103 w 477078"/>
                <a:gd name="T35" fmla="*/ 58844 h 688151"/>
                <a:gd name="T36" fmla="*/ 36207 w 477078"/>
                <a:gd name="T37" fmla="*/ 56982 h 688151"/>
                <a:gd name="T38" fmla="*/ 40345 w 477078"/>
                <a:gd name="T39" fmla="*/ 52326 h 688151"/>
                <a:gd name="T40" fmla="*/ 41378 w 477078"/>
                <a:gd name="T41" fmla="*/ 49532 h 688151"/>
                <a:gd name="T42" fmla="*/ 42413 w 477078"/>
                <a:gd name="T43" fmla="*/ 34633 h 688151"/>
                <a:gd name="T44" fmla="*/ 43448 w 477078"/>
                <a:gd name="T45" fmla="*/ 31840 h 688151"/>
                <a:gd name="T46" fmla="*/ 46551 w 477078"/>
                <a:gd name="T47" fmla="*/ 30909 h 688151"/>
                <a:gd name="T48" fmla="*/ 49655 w 477078"/>
                <a:gd name="T49" fmla="*/ 29046 h 688151"/>
                <a:gd name="T50" fmla="*/ 48620 w 477078"/>
                <a:gd name="T51" fmla="*/ 23459 h 688151"/>
                <a:gd name="T52" fmla="*/ 47586 w 477078"/>
                <a:gd name="T53" fmla="*/ 20666 h 688151"/>
                <a:gd name="T54" fmla="*/ 44482 w 477078"/>
                <a:gd name="T55" fmla="*/ 19735 h 688151"/>
                <a:gd name="T56" fmla="*/ 39310 w 477078"/>
                <a:gd name="T57" fmla="*/ 20666 h 688151"/>
                <a:gd name="T58" fmla="*/ 36207 w 477078"/>
                <a:gd name="T59" fmla="*/ 32771 h 688151"/>
                <a:gd name="T60" fmla="*/ 34138 w 477078"/>
                <a:gd name="T61" fmla="*/ 34633 h 688151"/>
                <a:gd name="T62" fmla="*/ 30000 w 477078"/>
                <a:gd name="T63" fmla="*/ 40220 h 688151"/>
                <a:gd name="T64" fmla="*/ 20690 w 477078"/>
                <a:gd name="T65" fmla="*/ 37427 h 688151"/>
                <a:gd name="T66" fmla="*/ 19655 w 477078"/>
                <a:gd name="T67" fmla="*/ 34633 h 688151"/>
                <a:gd name="T68" fmla="*/ 23793 w 477078"/>
                <a:gd name="T69" fmla="*/ 20666 h 688151"/>
                <a:gd name="T70" fmla="*/ 25862 w 477078"/>
                <a:gd name="T71" fmla="*/ 18804 h 688151"/>
                <a:gd name="T72" fmla="*/ 30000 w 477078"/>
                <a:gd name="T73" fmla="*/ 11354 h 688151"/>
                <a:gd name="T74" fmla="*/ 31034 w 477078"/>
                <a:gd name="T75" fmla="*/ 4836 h 688151"/>
                <a:gd name="T76" fmla="*/ 32069 w 477078"/>
                <a:gd name="T77" fmla="*/ 2043 h 688151"/>
                <a:gd name="T78" fmla="*/ 35172 w 477078"/>
                <a:gd name="T79" fmla="*/ 181 h 688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7078"/>
                <a:gd name="T121" fmla="*/ 0 h 688151"/>
                <a:gd name="T122" fmla="*/ 477078 w 477078"/>
                <a:gd name="T123" fmla="*/ 688151 h 688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7078" h="688151">
                  <a:moveTo>
                    <a:pt x="337930" y="1928"/>
                  </a:moveTo>
                  <a:cubicBezTo>
                    <a:pt x="294861" y="5241"/>
                    <a:pt x="250257" y="0"/>
                    <a:pt x="208722" y="11867"/>
                  </a:cubicBezTo>
                  <a:cubicBezTo>
                    <a:pt x="198648" y="14745"/>
                    <a:pt x="202910" y="32054"/>
                    <a:pt x="198783" y="41684"/>
                  </a:cubicBezTo>
                  <a:cubicBezTo>
                    <a:pt x="192946" y="55303"/>
                    <a:pt x="187516" y="69384"/>
                    <a:pt x="178904" y="81441"/>
                  </a:cubicBezTo>
                  <a:cubicBezTo>
                    <a:pt x="151364" y="119997"/>
                    <a:pt x="147770" y="99315"/>
                    <a:pt x="129209" y="141076"/>
                  </a:cubicBezTo>
                  <a:cubicBezTo>
                    <a:pt x="120699" y="160223"/>
                    <a:pt x="113439" y="180164"/>
                    <a:pt x="109330" y="200710"/>
                  </a:cubicBezTo>
                  <a:cubicBezTo>
                    <a:pt x="107192" y="211399"/>
                    <a:pt x="98621" y="264941"/>
                    <a:pt x="89452" y="280223"/>
                  </a:cubicBezTo>
                  <a:cubicBezTo>
                    <a:pt x="84631" y="288258"/>
                    <a:pt x="76200" y="293476"/>
                    <a:pt x="69574" y="300102"/>
                  </a:cubicBezTo>
                  <a:cubicBezTo>
                    <a:pt x="66261" y="372989"/>
                    <a:pt x="71630" y="446793"/>
                    <a:pt x="59635" y="518763"/>
                  </a:cubicBezTo>
                  <a:cubicBezTo>
                    <a:pt x="57671" y="530546"/>
                    <a:pt x="36148" y="528511"/>
                    <a:pt x="29817" y="538641"/>
                  </a:cubicBezTo>
                  <a:cubicBezTo>
                    <a:pt x="18712" y="556410"/>
                    <a:pt x="16565" y="578398"/>
                    <a:pt x="9939" y="598276"/>
                  </a:cubicBezTo>
                  <a:cubicBezTo>
                    <a:pt x="6626" y="608215"/>
                    <a:pt x="0" y="628093"/>
                    <a:pt x="0" y="628093"/>
                  </a:cubicBezTo>
                  <a:cubicBezTo>
                    <a:pt x="3313" y="638032"/>
                    <a:pt x="1222" y="652099"/>
                    <a:pt x="9939" y="657910"/>
                  </a:cubicBezTo>
                  <a:cubicBezTo>
                    <a:pt x="23995" y="667281"/>
                    <a:pt x="44108" y="661194"/>
                    <a:pt x="59635" y="667849"/>
                  </a:cubicBezTo>
                  <a:cubicBezTo>
                    <a:pt x="68248" y="671540"/>
                    <a:pt x="72887" y="681102"/>
                    <a:pt x="79513" y="687728"/>
                  </a:cubicBezTo>
                  <a:cubicBezTo>
                    <a:pt x="106175" y="685506"/>
                    <a:pt x="187998" y="688151"/>
                    <a:pt x="228600" y="667849"/>
                  </a:cubicBezTo>
                  <a:cubicBezTo>
                    <a:pt x="239284" y="662507"/>
                    <a:pt x="247501" y="652822"/>
                    <a:pt x="258417" y="647971"/>
                  </a:cubicBezTo>
                  <a:cubicBezTo>
                    <a:pt x="277565" y="639461"/>
                    <a:pt x="298174" y="634719"/>
                    <a:pt x="318052" y="628093"/>
                  </a:cubicBezTo>
                  <a:cubicBezTo>
                    <a:pt x="329384" y="624316"/>
                    <a:pt x="338542" y="615677"/>
                    <a:pt x="347870" y="608215"/>
                  </a:cubicBezTo>
                  <a:cubicBezTo>
                    <a:pt x="363276" y="595890"/>
                    <a:pt x="379017" y="575736"/>
                    <a:pt x="387626" y="558519"/>
                  </a:cubicBezTo>
                  <a:cubicBezTo>
                    <a:pt x="392311" y="549148"/>
                    <a:pt x="394252" y="538641"/>
                    <a:pt x="397565" y="528702"/>
                  </a:cubicBezTo>
                  <a:cubicBezTo>
                    <a:pt x="400878" y="475693"/>
                    <a:pt x="401944" y="422496"/>
                    <a:pt x="407504" y="369676"/>
                  </a:cubicBezTo>
                  <a:cubicBezTo>
                    <a:pt x="408601" y="359257"/>
                    <a:pt x="410036" y="347266"/>
                    <a:pt x="417444" y="339858"/>
                  </a:cubicBezTo>
                  <a:cubicBezTo>
                    <a:pt x="424852" y="332450"/>
                    <a:pt x="437890" y="334604"/>
                    <a:pt x="447261" y="329919"/>
                  </a:cubicBezTo>
                  <a:cubicBezTo>
                    <a:pt x="457945" y="324577"/>
                    <a:pt x="467139" y="316667"/>
                    <a:pt x="477078" y="310041"/>
                  </a:cubicBezTo>
                  <a:cubicBezTo>
                    <a:pt x="473765" y="290163"/>
                    <a:pt x="471511" y="270079"/>
                    <a:pt x="467139" y="250406"/>
                  </a:cubicBezTo>
                  <a:cubicBezTo>
                    <a:pt x="464866" y="240179"/>
                    <a:pt x="464608" y="227997"/>
                    <a:pt x="457200" y="220589"/>
                  </a:cubicBezTo>
                  <a:cubicBezTo>
                    <a:pt x="449792" y="213181"/>
                    <a:pt x="437322" y="213962"/>
                    <a:pt x="427383" y="210649"/>
                  </a:cubicBezTo>
                  <a:cubicBezTo>
                    <a:pt x="410818" y="213962"/>
                    <a:pt x="392355" y="212207"/>
                    <a:pt x="377687" y="220589"/>
                  </a:cubicBezTo>
                  <a:cubicBezTo>
                    <a:pt x="342739" y="240559"/>
                    <a:pt x="349523" y="343186"/>
                    <a:pt x="347870" y="349797"/>
                  </a:cubicBezTo>
                  <a:cubicBezTo>
                    <a:pt x="345597" y="358888"/>
                    <a:pt x="333614" y="362179"/>
                    <a:pt x="327991" y="369676"/>
                  </a:cubicBezTo>
                  <a:cubicBezTo>
                    <a:pt x="313657" y="388788"/>
                    <a:pt x="288235" y="429310"/>
                    <a:pt x="288235" y="429310"/>
                  </a:cubicBezTo>
                  <a:cubicBezTo>
                    <a:pt x="259136" y="424460"/>
                    <a:pt x="220284" y="426369"/>
                    <a:pt x="198783" y="399493"/>
                  </a:cubicBezTo>
                  <a:cubicBezTo>
                    <a:pt x="192238" y="391312"/>
                    <a:pt x="192157" y="379615"/>
                    <a:pt x="188844" y="369676"/>
                  </a:cubicBezTo>
                  <a:cubicBezTo>
                    <a:pt x="202298" y="194766"/>
                    <a:pt x="162122" y="273773"/>
                    <a:pt x="228600" y="220589"/>
                  </a:cubicBezTo>
                  <a:cubicBezTo>
                    <a:pt x="235917" y="214735"/>
                    <a:pt x="241852" y="207336"/>
                    <a:pt x="248478" y="200710"/>
                  </a:cubicBezTo>
                  <a:cubicBezTo>
                    <a:pt x="271320" y="132186"/>
                    <a:pt x="253541" y="155893"/>
                    <a:pt x="288235" y="121197"/>
                  </a:cubicBezTo>
                  <a:cubicBezTo>
                    <a:pt x="291548" y="98006"/>
                    <a:pt x="293580" y="74595"/>
                    <a:pt x="298174" y="51623"/>
                  </a:cubicBezTo>
                  <a:cubicBezTo>
                    <a:pt x="300229" y="41350"/>
                    <a:pt x="301568" y="29987"/>
                    <a:pt x="308113" y="21806"/>
                  </a:cubicBezTo>
                  <a:cubicBezTo>
                    <a:pt x="315575" y="12478"/>
                    <a:pt x="327991" y="8554"/>
                    <a:pt x="337930" y="1928"/>
                  </a:cubicBezTo>
                  <a:close/>
                </a:path>
              </a:pathLst>
            </a:custGeom>
            <a:solidFill>
              <a:srgbClr val="CCCCCC"/>
            </a:solidFill>
            <a:ln w="9525">
              <a:solidFill>
                <a:srgbClr val="000000"/>
              </a:solidFill>
              <a:round/>
              <a:headEnd/>
              <a:tailEnd/>
            </a:ln>
          </p:spPr>
          <p:txBody>
            <a:bodyPr/>
            <a:lstStyle/>
            <a:p>
              <a:endParaRPr lang="sv-SE"/>
            </a:p>
          </p:txBody>
        </p:sp>
        <p:sp>
          <p:nvSpPr>
            <p:cNvPr id="3985" name="Freeform 1875"/>
            <p:cNvSpPr>
              <a:spLocks/>
            </p:cNvSpPr>
            <p:nvPr/>
          </p:nvSpPr>
          <p:spPr bwMode="auto">
            <a:xfrm>
              <a:off x="4301779" y="975146"/>
              <a:ext cx="583279" cy="745197"/>
            </a:xfrm>
            <a:custGeom>
              <a:avLst/>
              <a:gdLst>
                <a:gd name="T0" fmla="*/ 84022 w 917053"/>
                <a:gd name="T1" fmla="*/ 1075 h 1190634"/>
                <a:gd name="T2" fmla="*/ 76781 w 917053"/>
                <a:gd name="T3" fmla="*/ 2006 h 1190634"/>
                <a:gd name="T4" fmla="*/ 74713 w 917053"/>
                <a:gd name="T5" fmla="*/ 3869 h 1190634"/>
                <a:gd name="T6" fmla="*/ 69540 w 917053"/>
                <a:gd name="T7" fmla="*/ 7593 h 1190634"/>
                <a:gd name="T8" fmla="*/ 68506 w 917053"/>
                <a:gd name="T9" fmla="*/ 10387 h 1190634"/>
                <a:gd name="T10" fmla="*/ 67471 w 917053"/>
                <a:gd name="T11" fmla="*/ 17835 h 1190634"/>
                <a:gd name="T12" fmla="*/ 61264 w 917053"/>
                <a:gd name="T13" fmla="*/ 25285 h 1190634"/>
                <a:gd name="T14" fmla="*/ 58160 w 917053"/>
                <a:gd name="T15" fmla="*/ 30872 h 1190634"/>
                <a:gd name="T16" fmla="*/ 56092 w 917053"/>
                <a:gd name="T17" fmla="*/ 32734 h 1190634"/>
                <a:gd name="T18" fmla="*/ 55057 w 917053"/>
                <a:gd name="T19" fmla="*/ 35528 h 1190634"/>
                <a:gd name="T20" fmla="*/ 54022 w 917053"/>
                <a:gd name="T21" fmla="*/ 50427 h 1190634"/>
                <a:gd name="T22" fmla="*/ 48851 w 917053"/>
                <a:gd name="T23" fmla="*/ 51357 h 1190634"/>
                <a:gd name="T24" fmla="*/ 46781 w 917053"/>
                <a:gd name="T25" fmla="*/ 53220 h 1190634"/>
                <a:gd name="T26" fmla="*/ 43678 w 917053"/>
                <a:gd name="T27" fmla="*/ 55082 h 1190634"/>
                <a:gd name="T28" fmla="*/ 41609 w 917053"/>
                <a:gd name="T29" fmla="*/ 57875 h 1190634"/>
                <a:gd name="T30" fmla="*/ 38505 w 917053"/>
                <a:gd name="T31" fmla="*/ 59738 h 1190634"/>
                <a:gd name="T32" fmla="*/ 36437 w 917053"/>
                <a:gd name="T33" fmla="*/ 61600 h 1190634"/>
                <a:gd name="T34" fmla="*/ 33333 w 917053"/>
                <a:gd name="T35" fmla="*/ 69981 h 1190634"/>
                <a:gd name="T36" fmla="*/ 32299 w 917053"/>
                <a:gd name="T37" fmla="*/ 72774 h 1190634"/>
                <a:gd name="T38" fmla="*/ 33333 w 917053"/>
                <a:gd name="T39" fmla="*/ 75568 h 1190634"/>
                <a:gd name="T40" fmla="*/ 32299 w 917053"/>
                <a:gd name="T41" fmla="*/ 87673 h 1190634"/>
                <a:gd name="T42" fmla="*/ 29195 w 917053"/>
                <a:gd name="T43" fmla="*/ 88604 h 1190634"/>
                <a:gd name="T44" fmla="*/ 20919 w 917053"/>
                <a:gd name="T45" fmla="*/ 89535 h 1190634"/>
                <a:gd name="T46" fmla="*/ 14712 w 917053"/>
                <a:gd name="T47" fmla="*/ 92329 h 1190634"/>
                <a:gd name="T48" fmla="*/ 8505 w 917053"/>
                <a:gd name="T49" fmla="*/ 94191 h 1190634"/>
                <a:gd name="T50" fmla="*/ 7471 w 917053"/>
                <a:gd name="T51" fmla="*/ 96985 h 1190634"/>
                <a:gd name="T52" fmla="*/ 5402 w 917053"/>
                <a:gd name="T53" fmla="*/ 98847 h 1190634"/>
                <a:gd name="T54" fmla="*/ 7471 w 917053"/>
                <a:gd name="T55" fmla="*/ 100709 h 1190634"/>
                <a:gd name="T56" fmla="*/ 1264 w 917053"/>
                <a:gd name="T57" fmla="*/ 101640 h 1190634"/>
                <a:gd name="T58" fmla="*/ 5402 w 917053"/>
                <a:gd name="T59" fmla="*/ 102572 h 1190634"/>
                <a:gd name="T60" fmla="*/ 230 w 917053"/>
                <a:gd name="T61" fmla="*/ 103503 h 1190634"/>
                <a:gd name="T62" fmla="*/ 25057 w 917053"/>
                <a:gd name="T63" fmla="*/ 105365 h 1190634"/>
                <a:gd name="T64" fmla="*/ 33333 w 917053"/>
                <a:gd name="T65" fmla="*/ 106296 h 1190634"/>
                <a:gd name="T66" fmla="*/ 37471 w 917053"/>
                <a:gd name="T67" fmla="*/ 108159 h 1190634"/>
                <a:gd name="T68" fmla="*/ 45747 w 917053"/>
                <a:gd name="T69" fmla="*/ 110021 h 1190634"/>
                <a:gd name="T70" fmla="*/ 55057 w 917053"/>
                <a:gd name="T71" fmla="*/ 109090 h 1190634"/>
                <a:gd name="T72" fmla="*/ 59195 w 917053"/>
                <a:gd name="T73" fmla="*/ 91398 h 1190634"/>
                <a:gd name="T74" fmla="*/ 62298 w 917053"/>
                <a:gd name="T75" fmla="*/ 90467 h 1190634"/>
                <a:gd name="T76" fmla="*/ 67471 w 917053"/>
                <a:gd name="T77" fmla="*/ 86742 h 1190634"/>
                <a:gd name="T78" fmla="*/ 73678 w 917053"/>
                <a:gd name="T79" fmla="*/ 84880 h 1190634"/>
                <a:gd name="T80" fmla="*/ 75747 w 917053"/>
                <a:gd name="T81" fmla="*/ 82086 h 1190634"/>
                <a:gd name="T82" fmla="*/ 78851 w 917053"/>
                <a:gd name="T83" fmla="*/ 81155 h 1190634"/>
                <a:gd name="T84" fmla="*/ 80919 w 917053"/>
                <a:gd name="T85" fmla="*/ 75568 h 1190634"/>
                <a:gd name="T86" fmla="*/ 81954 w 917053"/>
                <a:gd name="T87" fmla="*/ 72774 h 1190634"/>
                <a:gd name="T88" fmla="*/ 84022 w 917053"/>
                <a:gd name="T89" fmla="*/ 69981 h 1190634"/>
                <a:gd name="T90" fmla="*/ 85057 w 917053"/>
                <a:gd name="T91" fmla="*/ 67187 h 1190634"/>
                <a:gd name="T92" fmla="*/ 84022 w 917053"/>
                <a:gd name="T93" fmla="*/ 61600 h 1190634"/>
                <a:gd name="T94" fmla="*/ 82988 w 917053"/>
                <a:gd name="T95" fmla="*/ 58807 h 1190634"/>
                <a:gd name="T96" fmla="*/ 79885 w 917053"/>
                <a:gd name="T97" fmla="*/ 57875 h 1190634"/>
                <a:gd name="T98" fmla="*/ 77816 w 917053"/>
                <a:gd name="T99" fmla="*/ 56013 h 1190634"/>
                <a:gd name="T100" fmla="*/ 74713 w 917053"/>
                <a:gd name="T101" fmla="*/ 55082 h 1190634"/>
                <a:gd name="T102" fmla="*/ 72644 w 917053"/>
                <a:gd name="T103" fmla="*/ 52288 h 1190634"/>
                <a:gd name="T104" fmla="*/ 73678 w 917053"/>
                <a:gd name="T105" fmla="*/ 47633 h 1190634"/>
                <a:gd name="T106" fmla="*/ 79885 w 917053"/>
                <a:gd name="T107" fmla="*/ 45770 h 1190634"/>
                <a:gd name="T108" fmla="*/ 91264 w 917053"/>
                <a:gd name="T109" fmla="*/ 42977 h 1190634"/>
                <a:gd name="T110" fmla="*/ 94367 w 917053"/>
                <a:gd name="T111" fmla="*/ 41115 h 1190634"/>
                <a:gd name="T112" fmla="*/ 95402 w 917053"/>
                <a:gd name="T113" fmla="*/ 37390 h 1190634"/>
                <a:gd name="T114" fmla="*/ 93333 w 917053"/>
                <a:gd name="T115" fmla="*/ 23422 h 1190634"/>
                <a:gd name="T116" fmla="*/ 91264 w 917053"/>
                <a:gd name="T117" fmla="*/ 20629 h 1190634"/>
                <a:gd name="T118" fmla="*/ 91264 w 917053"/>
                <a:gd name="T119" fmla="*/ 2006 h 1190634"/>
                <a:gd name="T120" fmla="*/ 84022 w 917053"/>
                <a:gd name="T121" fmla="*/ 1075 h 11906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053"/>
                <a:gd name="T184" fmla="*/ 0 h 1190634"/>
                <a:gd name="T185" fmla="*/ 917053 w 917053"/>
                <a:gd name="T186" fmla="*/ 1190634 h 11906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053" h="1190634">
                  <a:moveTo>
                    <a:pt x="807272" y="11469"/>
                  </a:moveTo>
                  <a:cubicBezTo>
                    <a:pt x="784081" y="14782"/>
                    <a:pt x="759923" y="14000"/>
                    <a:pt x="737698" y="21408"/>
                  </a:cubicBezTo>
                  <a:cubicBezTo>
                    <a:pt x="728808" y="24371"/>
                    <a:pt x="725137" y="35433"/>
                    <a:pt x="717820" y="41287"/>
                  </a:cubicBezTo>
                  <a:cubicBezTo>
                    <a:pt x="655117" y="91450"/>
                    <a:pt x="716131" y="33038"/>
                    <a:pt x="668124" y="81043"/>
                  </a:cubicBezTo>
                  <a:cubicBezTo>
                    <a:pt x="664811" y="90982"/>
                    <a:pt x="660059" y="100553"/>
                    <a:pt x="658185" y="110861"/>
                  </a:cubicBezTo>
                  <a:cubicBezTo>
                    <a:pt x="653407" y="137141"/>
                    <a:pt x="657230" y="165219"/>
                    <a:pt x="648246" y="190374"/>
                  </a:cubicBezTo>
                  <a:cubicBezTo>
                    <a:pt x="625876" y="253012"/>
                    <a:pt x="616525" y="234995"/>
                    <a:pt x="588611" y="269887"/>
                  </a:cubicBezTo>
                  <a:cubicBezTo>
                    <a:pt x="528295" y="345282"/>
                    <a:pt x="602880" y="256043"/>
                    <a:pt x="558794" y="329521"/>
                  </a:cubicBezTo>
                  <a:cubicBezTo>
                    <a:pt x="553973" y="337556"/>
                    <a:pt x="545542" y="342774"/>
                    <a:pt x="538916" y="349400"/>
                  </a:cubicBezTo>
                  <a:cubicBezTo>
                    <a:pt x="535603" y="359339"/>
                    <a:pt x="530074" y="368798"/>
                    <a:pt x="528977" y="379217"/>
                  </a:cubicBezTo>
                  <a:cubicBezTo>
                    <a:pt x="523417" y="432037"/>
                    <a:pt x="536714" y="488159"/>
                    <a:pt x="519037" y="538243"/>
                  </a:cubicBezTo>
                  <a:cubicBezTo>
                    <a:pt x="513415" y="554173"/>
                    <a:pt x="485907" y="544869"/>
                    <a:pt x="469342" y="548182"/>
                  </a:cubicBezTo>
                  <a:cubicBezTo>
                    <a:pt x="462716" y="554808"/>
                    <a:pt x="456781" y="562207"/>
                    <a:pt x="449463" y="568061"/>
                  </a:cubicBezTo>
                  <a:cubicBezTo>
                    <a:pt x="440135" y="575523"/>
                    <a:pt x="428093" y="579492"/>
                    <a:pt x="419646" y="587939"/>
                  </a:cubicBezTo>
                  <a:cubicBezTo>
                    <a:pt x="411199" y="596386"/>
                    <a:pt x="408215" y="609310"/>
                    <a:pt x="399768" y="617756"/>
                  </a:cubicBezTo>
                  <a:cubicBezTo>
                    <a:pt x="391321" y="626203"/>
                    <a:pt x="379278" y="630172"/>
                    <a:pt x="369950" y="637634"/>
                  </a:cubicBezTo>
                  <a:cubicBezTo>
                    <a:pt x="362633" y="643488"/>
                    <a:pt x="356698" y="650887"/>
                    <a:pt x="350072" y="657513"/>
                  </a:cubicBezTo>
                  <a:cubicBezTo>
                    <a:pt x="340133" y="687330"/>
                    <a:pt x="330194" y="717148"/>
                    <a:pt x="320255" y="746965"/>
                  </a:cubicBezTo>
                  <a:cubicBezTo>
                    <a:pt x="316942" y="756904"/>
                    <a:pt x="310316" y="776782"/>
                    <a:pt x="310316" y="776782"/>
                  </a:cubicBezTo>
                  <a:cubicBezTo>
                    <a:pt x="313629" y="786721"/>
                    <a:pt x="320255" y="796123"/>
                    <a:pt x="320255" y="806600"/>
                  </a:cubicBezTo>
                  <a:cubicBezTo>
                    <a:pt x="320255" y="849797"/>
                    <a:pt x="322183" y="894273"/>
                    <a:pt x="310316" y="935808"/>
                  </a:cubicBezTo>
                  <a:cubicBezTo>
                    <a:pt x="307438" y="945882"/>
                    <a:pt x="290806" y="943874"/>
                    <a:pt x="280498" y="945748"/>
                  </a:cubicBezTo>
                  <a:cubicBezTo>
                    <a:pt x="254218" y="950526"/>
                    <a:pt x="227489" y="952374"/>
                    <a:pt x="200985" y="955687"/>
                  </a:cubicBezTo>
                  <a:cubicBezTo>
                    <a:pt x="92244" y="991934"/>
                    <a:pt x="256953" y="934125"/>
                    <a:pt x="141350" y="985504"/>
                  </a:cubicBezTo>
                  <a:cubicBezTo>
                    <a:pt x="122203" y="994014"/>
                    <a:pt x="101594" y="998756"/>
                    <a:pt x="81716" y="1005382"/>
                  </a:cubicBezTo>
                  <a:cubicBezTo>
                    <a:pt x="78403" y="1015321"/>
                    <a:pt x="77167" y="1026216"/>
                    <a:pt x="71777" y="1035200"/>
                  </a:cubicBezTo>
                  <a:cubicBezTo>
                    <a:pt x="66956" y="1043235"/>
                    <a:pt x="51898" y="1045707"/>
                    <a:pt x="51898" y="1055078"/>
                  </a:cubicBezTo>
                  <a:cubicBezTo>
                    <a:pt x="51898" y="1064449"/>
                    <a:pt x="65151" y="1068330"/>
                    <a:pt x="71777" y="1074956"/>
                  </a:cubicBezTo>
                  <a:cubicBezTo>
                    <a:pt x="51899" y="1078269"/>
                    <a:pt x="26392" y="1070645"/>
                    <a:pt x="12142" y="1084895"/>
                  </a:cubicBezTo>
                  <a:cubicBezTo>
                    <a:pt x="2483" y="1094554"/>
                    <a:pt x="58007" y="1082616"/>
                    <a:pt x="51898" y="1094834"/>
                  </a:cubicBezTo>
                  <a:cubicBezTo>
                    <a:pt x="44343" y="1109944"/>
                    <a:pt x="18768" y="1101461"/>
                    <a:pt x="2203" y="1104774"/>
                  </a:cubicBezTo>
                  <a:cubicBezTo>
                    <a:pt x="123096" y="1128953"/>
                    <a:pt x="0" y="1106820"/>
                    <a:pt x="240742" y="1124652"/>
                  </a:cubicBezTo>
                  <a:cubicBezTo>
                    <a:pt x="267380" y="1126625"/>
                    <a:pt x="293751" y="1131278"/>
                    <a:pt x="320255" y="1134591"/>
                  </a:cubicBezTo>
                  <a:cubicBezTo>
                    <a:pt x="333507" y="1141217"/>
                    <a:pt x="345955" y="1149784"/>
                    <a:pt x="360011" y="1154469"/>
                  </a:cubicBezTo>
                  <a:cubicBezTo>
                    <a:pt x="385929" y="1163109"/>
                    <a:pt x="439524" y="1174348"/>
                    <a:pt x="439524" y="1174348"/>
                  </a:cubicBezTo>
                  <a:cubicBezTo>
                    <a:pt x="469342" y="1171035"/>
                    <a:pt x="514407" y="1190634"/>
                    <a:pt x="528977" y="1164408"/>
                  </a:cubicBezTo>
                  <a:cubicBezTo>
                    <a:pt x="617550" y="1004978"/>
                    <a:pt x="475472" y="1022195"/>
                    <a:pt x="568733" y="975565"/>
                  </a:cubicBezTo>
                  <a:cubicBezTo>
                    <a:pt x="578104" y="970880"/>
                    <a:pt x="588611" y="968939"/>
                    <a:pt x="598550" y="965626"/>
                  </a:cubicBezTo>
                  <a:cubicBezTo>
                    <a:pt x="615070" y="949106"/>
                    <a:pt x="625681" y="935898"/>
                    <a:pt x="648246" y="925869"/>
                  </a:cubicBezTo>
                  <a:cubicBezTo>
                    <a:pt x="667394" y="917359"/>
                    <a:pt x="707881" y="905991"/>
                    <a:pt x="707881" y="905991"/>
                  </a:cubicBezTo>
                  <a:cubicBezTo>
                    <a:pt x="714507" y="896052"/>
                    <a:pt x="718431" y="883636"/>
                    <a:pt x="727759" y="876174"/>
                  </a:cubicBezTo>
                  <a:cubicBezTo>
                    <a:pt x="735940" y="869629"/>
                    <a:pt x="751487" y="874760"/>
                    <a:pt x="757577" y="866234"/>
                  </a:cubicBezTo>
                  <a:cubicBezTo>
                    <a:pt x="769756" y="849184"/>
                    <a:pt x="770829" y="826478"/>
                    <a:pt x="777455" y="806600"/>
                  </a:cubicBezTo>
                  <a:cubicBezTo>
                    <a:pt x="780768" y="796661"/>
                    <a:pt x="784081" y="786721"/>
                    <a:pt x="787394" y="776782"/>
                  </a:cubicBezTo>
                  <a:cubicBezTo>
                    <a:pt x="791171" y="765450"/>
                    <a:pt x="801930" y="757649"/>
                    <a:pt x="807272" y="746965"/>
                  </a:cubicBezTo>
                  <a:cubicBezTo>
                    <a:pt x="811957" y="737594"/>
                    <a:pt x="813898" y="727087"/>
                    <a:pt x="817211" y="717148"/>
                  </a:cubicBezTo>
                  <a:cubicBezTo>
                    <a:pt x="813898" y="697270"/>
                    <a:pt x="811644" y="677186"/>
                    <a:pt x="807272" y="657513"/>
                  </a:cubicBezTo>
                  <a:cubicBezTo>
                    <a:pt x="804999" y="647286"/>
                    <a:pt x="804741" y="635103"/>
                    <a:pt x="797333" y="627695"/>
                  </a:cubicBezTo>
                  <a:cubicBezTo>
                    <a:pt x="789925" y="620287"/>
                    <a:pt x="777455" y="621069"/>
                    <a:pt x="767516" y="617756"/>
                  </a:cubicBezTo>
                  <a:cubicBezTo>
                    <a:pt x="760890" y="611130"/>
                    <a:pt x="755672" y="602699"/>
                    <a:pt x="747637" y="597878"/>
                  </a:cubicBezTo>
                  <a:cubicBezTo>
                    <a:pt x="738653" y="592488"/>
                    <a:pt x="726001" y="594484"/>
                    <a:pt x="717820" y="587939"/>
                  </a:cubicBezTo>
                  <a:cubicBezTo>
                    <a:pt x="708492" y="580477"/>
                    <a:pt x="704568" y="568060"/>
                    <a:pt x="697942" y="558121"/>
                  </a:cubicBezTo>
                  <a:cubicBezTo>
                    <a:pt x="701255" y="541556"/>
                    <a:pt x="695936" y="520371"/>
                    <a:pt x="707881" y="508426"/>
                  </a:cubicBezTo>
                  <a:cubicBezTo>
                    <a:pt x="722698" y="493610"/>
                    <a:pt x="746969" y="492658"/>
                    <a:pt x="767516" y="488548"/>
                  </a:cubicBezTo>
                  <a:cubicBezTo>
                    <a:pt x="837758" y="474498"/>
                    <a:pt x="801185" y="483950"/>
                    <a:pt x="876846" y="458730"/>
                  </a:cubicBezTo>
                  <a:cubicBezTo>
                    <a:pt x="888178" y="454953"/>
                    <a:pt x="896724" y="445478"/>
                    <a:pt x="906663" y="438852"/>
                  </a:cubicBezTo>
                  <a:cubicBezTo>
                    <a:pt x="909976" y="425600"/>
                    <a:pt x="916603" y="412755"/>
                    <a:pt x="916603" y="399095"/>
                  </a:cubicBezTo>
                  <a:cubicBezTo>
                    <a:pt x="916603" y="376894"/>
                    <a:pt x="916439" y="289439"/>
                    <a:pt x="896724" y="250008"/>
                  </a:cubicBezTo>
                  <a:cubicBezTo>
                    <a:pt x="891382" y="239324"/>
                    <a:pt x="883472" y="230130"/>
                    <a:pt x="876846" y="220191"/>
                  </a:cubicBezTo>
                  <a:cubicBezTo>
                    <a:pt x="899120" y="153369"/>
                    <a:pt x="917053" y="111874"/>
                    <a:pt x="876846" y="21408"/>
                  </a:cubicBezTo>
                  <a:cubicBezTo>
                    <a:pt x="867332" y="0"/>
                    <a:pt x="830463" y="14782"/>
                    <a:pt x="807272" y="11469"/>
                  </a:cubicBezTo>
                  <a:close/>
                </a:path>
              </a:pathLst>
            </a:custGeom>
            <a:solidFill>
              <a:srgbClr val="CCCCCC"/>
            </a:solidFill>
            <a:ln w="9525">
              <a:solidFill>
                <a:srgbClr val="000000"/>
              </a:solidFill>
              <a:round/>
              <a:headEnd/>
              <a:tailEnd/>
            </a:ln>
          </p:spPr>
          <p:txBody>
            <a:bodyPr/>
            <a:lstStyle/>
            <a:p>
              <a:endParaRPr lang="sv-SE"/>
            </a:p>
          </p:txBody>
        </p:sp>
        <p:sp>
          <p:nvSpPr>
            <p:cNvPr id="3986" name="Freeform 1876"/>
            <p:cNvSpPr>
              <a:spLocks/>
            </p:cNvSpPr>
            <p:nvPr/>
          </p:nvSpPr>
          <p:spPr bwMode="auto">
            <a:xfrm>
              <a:off x="4174192" y="708529"/>
              <a:ext cx="647363" cy="1334372"/>
            </a:xfrm>
            <a:custGeom>
              <a:avLst/>
              <a:gdLst>
                <a:gd name="T0" fmla="*/ 40763 w 1017810"/>
                <a:gd name="T1" fmla="*/ 8393 h 2131985"/>
                <a:gd name="T2" fmla="*/ 45935 w 1017810"/>
                <a:gd name="T3" fmla="*/ 13049 h 2131985"/>
                <a:gd name="T4" fmla="*/ 48004 w 1017810"/>
                <a:gd name="T5" fmla="*/ 14912 h 2131985"/>
                <a:gd name="T6" fmla="*/ 46970 w 1017810"/>
                <a:gd name="T7" fmla="*/ 56814 h 2131985"/>
                <a:gd name="T8" fmla="*/ 45935 w 1017810"/>
                <a:gd name="T9" fmla="*/ 59607 h 2131985"/>
                <a:gd name="T10" fmla="*/ 46970 w 1017810"/>
                <a:gd name="T11" fmla="*/ 84749 h 2131985"/>
                <a:gd name="T12" fmla="*/ 69729 w 1017810"/>
                <a:gd name="T13" fmla="*/ 83818 h 2131985"/>
                <a:gd name="T14" fmla="*/ 70763 w 1017810"/>
                <a:gd name="T15" fmla="*/ 74506 h 2131985"/>
                <a:gd name="T16" fmla="*/ 73867 w 1017810"/>
                <a:gd name="T17" fmla="*/ 73575 h 2131985"/>
                <a:gd name="T18" fmla="*/ 75936 w 1017810"/>
                <a:gd name="T19" fmla="*/ 71712 h 2131985"/>
                <a:gd name="T20" fmla="*/ 81108 w 1017810"/>
                <a:gd name="T21" fmla="*/ 70781 h 2131985"/>
                <a:gd name="T22" fmla="*/ 84211 w 1017810"/>
                <a:gd name="T23" fmla="*/ 69850 h 2131985"/>
                <a:gd name="T24" fmla="*/ 86280 w 1017810"/>
                <a:gd name="T25" fmla="*/ 67056 h 2131985"/>
                <a:gd name="T26" fmla="*/ 94556 w 1017810"/>
                <a:gd name="T27" fmla="*/ 65194 h 2131985"/>
                <a:gd name="T28" fmla="*/ 101797 w 1017810"/>
                <a:gd name="T29" fmla="*/ 71712 h 2131985"/>
                <a:gd name="T30" fmla="*/ 105935 w 1017810"/>
                <a:gd name="T31" fmla="*/ 77300 h 2131985"/>
                <a:gd name="T32" fmla="*/ 102832 w 1017810"/>
                <a:gd name="T33" fmla="*/ 118271 h 2131985"/>
                <a:gd name="T34" fmla="*/ 102832 w 1017810"/>
                <a:gd name="T35" fmla="*/ 118271 h 2131985"/>
                <a:gd name="T36" fmla="*/ 101797 w 1017810"/>
                <a:gd name="T37" fmla="*/ 132238 h 2131985"/>
                <a:gd name="T38" fmla="*/ 100763 w 1017810"/>
                <a:gd name="T39" fmla="*/ 135963 h 2131985"/>
                <a:gd name="T40" fmla="*/ 97659 w 1017810"/>
                <a:gd name="T41" fmla="*/ 136894 h 2131985"/>
                <a:gd name="T42" fmla="*/ 93521 w 1017810"/>
                <a:gd name="T43" fmla="*/ 143412 h 2131985"/>
                <a:gd name="T44" fmla="*/ 91452 w 1017810"/>
                <a:gd name="T45" fmla="*/ 149930 h 2131985"/>
                <a:gd name="T46" fmla="*/ 89383 w 1017810"/>
                <a:gd name="T47" fmla="*/ 153655 h 2131985"/>
                <a:gd name="T48" fmla="*/ 88349 w 1017810"/>
                <a:gd name="T49" fmla="*/ 156449 h 2131985"/>
                <a:gd name="T50" fmla="*/ 86280 w 1017810"/>
                <a:gd name="T51" fmla="*/ 158311 h 2131985"/>
                <a:gd name="T52" fmla="*/ 84211 w 1017810"/>
                <a:gd name="T53" fmla="*/ 161105 h 2131985"/>
                <a:gd name="T54" fmla="*/ 82142 w 1017810"/>
                <a:gd name="T55" fmla="*/ 168554 h 2131985"/>
                <a:gd name="T56" fmla="*/ 81108 w 1017810"/>
                <a:gd name="T57" fmla="*/ 188108 h 2131985"/>
                <a:gd name="T58" fmla="*/ 76970 w 1017810"/>
                <a:gd name="T59" fmla="*/ 193696 h 2131985"/>
                <a:gd name="T60" fmla="*/ 73867 w 1017810"/>
                <a:gd name="T61" fmla="*/ 194627 h 2131985"/>
                <a:gd name="T62" fmla="*/ 59383 w 1017810"/>
                <a:gd name="T63" fmla="*/ 197420 h 2131985"/>
                <a:gd name="T64" fmla="*/ 56280 w 1017810"/>
                <a:gd name="T65" fmla="*/ 196489 h 2131985"/>
                <a:gd name="T66" fmla="*/ 55246 w 1017810"/>
                <a:gd name="T67" fmla="*/ 193696 h 2131985"/>
                <a:gd name="T68" fmla="*/ 53177 w 1017810"/>
                <a:gd name="T69" fmla="*/ 191833 h 2131985"/>
                <a:gd name="T70" fmla="*/ 51108 w 1017810"/>
                <a:gd name="T71" fmla="*/ 186246 h 2131985"/>
                <a:gd name="T72" fmla="*/ 46970 w 1017810"/>
                <a:gd name="T73" fmla="*/ 180659 h 2131985"/>
                <a:gd name="T74" fmla="*/ 44901 w 1017810"/>
                <a:gd name="T75" fmla="*/ 177865 h 2131985"/>
                <a:gd name="T76" fmla="*/ 38694 w 1017810"/>
                <a:gd name="T77" fmla="*/ 174141 h 2131985"/>
                <a:gd name="T78" fmla="*/ 34556 w 1017810"/>
                <a:gd name="T79" fmla="*/ 169485 h 2131985"/>
                <a:gd name="T80" fmla="*/ 32487 w 1017810"/>
                <a:gd name="T81" fmla="*/ 166692 h 2131985"/>
                <a:gd name="T82" fmla="*/ 29384 w 1017810"/>
                <a:gd name="T83" fmla="*/ 164829 h 2131985"/>
                <a:gd name="T84" fmla="*/ 24211 w 1017810"/>
                <a:gd name="T85" fmla="*/ 157380 h 2131985"/>
                <a:gd name="T86" fmla="*/ 20073 w 1017810"/>
                <a:gd name="T87" fmla="*/ 152724 h 2131985"/>
                <a:gd name="T88" fmla="*/ 18004 w 1017810"/>
                <a:gd name="T89" fmla="*/ 147137 h 2131985"/>
                <a:gd name="T90" fmla="*/ 10763 w 1017810"/>
                <a:gd name="T91" fmla="*/ 127582 h 2131985"/>
                <a:gd name="T92" fmla="*/ 7660 w 1017810"/>
                <a:gd name="T93" fmla="*/ 119202 h 2131985"/>
                <a:gd name="T94" fmla="*/ 5591 w 1017810"/>
                <a:gd name="T95" fmla="*/ 116409 h 2131985"/>
                <a:gd name="T96" fmla="*/ 3522 w 1017810"/>
                <a:gd name="T97" fmla="*/ 39121 h 2131985"/>
                <a:gd name="T98" fmla="*/ 1453 w 1017810"/>
                <a:gd name="T99" fmla="*/ 33534 h 2131985"/>
                <a:gd name="T100" fmla="*/ 2487 w 1017810"/>
                <a:gd name="T101" fmla="*/ 24223 h 2131985"/>
                <a:gd name="T102" fmla="*/ 3522 w 1017810"/>
                <a:gd name="T103" fmla="*/ 21430 h 2131985"/>
                <a:gd name="T104" fmla="*/ 5591 w 1017810"/>
                <a:gd name="T105" fmla="*/ 19567 h 2131985"/>
                <a:gd name="T106" fmla="*/ 12832 w 1017810"/>
                <a:gd name="T107" fmla="*/ 15843 h 2131985"/>
                <a:gd name="T108" fmla="*/ 14901 w 1017810"/>
                <a:gd name="T109" fmla="*/ 13980 h 2131985"/>
                <a:gd name="T110" fmla="*/ 18004 w 1017810"/>
                <a:gd name="T111" fmla="*/ 13049 h 2131985"/>
                <a:gd name="T112" fmla="*/ 20073 w 1017810"/>
                <a:gd name="T113" fmla="*/ 10256 h 2131985"/>
                <a:gd name="T114" fmla="*/ 25246 w 1017810"/>
                <a:gd name="T115" fmla="*/ 6531 h 2131985"/>
                <a:gd name="T116" fmla="*/ 28349 w 1017810"/>
                <a:gd name="T117" fmla="*/ 1875 h 2131985"/>
                <a:gd name="T118" fmla="*/ 34556 w 1017810"/>
                <a:gd name="T119" fmla="*/ 13 h 2131985"/>
                <a:gd name="T120" fmla="*/ 37660 w 1017810"/>
                <a:gd name="T121" fmla="*/ 944 h 2131985"/>
                <a:gd name="T122" fmla="*/ 40763 w 1017810"/>
                <a:gd name="T123" fmla="*/ 8393 h 21319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7810"/>
                <a:gd name="T187" fmla="*/ 0 h 2131985"/>
                <a:gd name="T188" fmla="*/ 1017810 w 1017810"/>
                <a:gd name="T189" fmla="*/ 2131985 h 21319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7810" h="2131985">
                  <a:moveTo>
                    <a:pt x="391645" y="89587"/>
                  </a:moveTo>
                  <a:cubicBezTo>
                    <a:pt x="408210" y="106152"/>
                    <a:pt x="424776" y="122717"/>
                    <a:pt x="441341" y="139282"/>
                  </a:cubicBezTo>
                  <a:cubicBezTo>
                    <a:pt x="447967" y="145908"/>
                    <a:pt x="461219" y="159161"/>
                    <a:pt x="461219" y="159161"/>
                  </a:cubicBezTo>
                  <a:cubicBezTo>
                    <a:pt x="457906" y="308248"/>
                    <a:pt x="457488" y="457427"/>
                    <a:pt x="451280" y="606421"/>
                  </a:cubicBezTo>
                  <a:cubicBezTo>
                    <a:pt x="450844" y="616889"/>
                    <a:pt x="441341" y="625762"/>
                    <a:pt x="441341" y="636239"/>
                  </a:cubicBezTo>
                  <a:cubicBezTo>
                    <a:pt x="441341" y="725752"/>
                    <a:pt x="447967" y="815143"/>
                    <a:pt x="451280" y="904595"/>
                  </a:cubicBezTo>
                  <a:cubicBezTo>
                    <a:pt x="524167" y="901282"/>
                    <a:pt x="604119" y="926136"/>
                    <a:pt x="669941" y="894656"/>
                  </a:cubicBezTo>
                  <a:cubicBezTo>
                    <a:pt x="699978" y="880290"/>
                    <a:pt x="668502" y="826556"/>
                    <a:pt x="679880" y="795265"/>
                  </a:cubicBezTo>
                  <a:cubicBezTo>
                    <a:pt x="683460" y="785419"/>
                    <a:pt x="699758" y="788639"/>
                    <a:pt x="709697" y="785326"/>
                  </a:cubicBezTo>
                  <a:cubicBezTo>
                    <a:pt x="716323" y="778700"/>
                    <a:pt x="720963" y="769139"/>
                    <a:pt x="729576" y="765448"/>
                  </a:cubicBezTo>
                  <a:cubicBezTo>
                    <a:pt x="745103" y="758793"/>
                    <a:pt x="762882" y="759605"/>
                    <a:pt x="779271" y="755508"/>
                  </a:cubicBezTo>
                  <a:cubicBezTo>
                    <a:pt x="789435" y="752967"/>
                    <a:pt x="799150" y="748882"/>
                    <a:pt x="809089" y="745569"/>
                  </a:cubicBezTo>
                  <a:cubicBezTo>
                    <a:pt x="815715" y="735630"/>
                    <a:pt x="818283" y="721094"/>
                    <a:pt x="828967" y="715752"/>
                  </a:cubicBezTo>
                  <a:cubicBezTo>
                    <a:pt x="853403" y="703534"/>
                    <a:pt x="908480" y="695874"/>
                    <a:pt x="908480" y="695874"/>
                  </a:cubicBezTo>
                  <a:cubicBezTo>
                    <a:pt x="978723" y="709922"/>
                    <a:pt x="952834" y="689787"/>
                    <a:pt x="978054" y="765448"/>
                  </a:cubicBezTo>
                  <a:cubicBezTo>
                    <a:pt x="985609" y="788112"/>
                    <a:pt x="1017810" y="825082"/>
                    <a:pt x="1017810" y="825082"/>
                  </a:cubicBezTo>
                  <a:cubicBezTo>
                    <a:pt x="1004835" y="1123505"/>
                    <a:pt x="1015102" y="977754"/>
                    <a:pt x="987993" y="1262404"/>
                  </a:cubicBezTo>
                  <a:cubicBezTo>
                    <a:pt x="984680" y="1312100"/>
                    <a:pt x="983268" y="1361959"/>
                    <a:pt x="978054" y="1411491"/>
                  </a:cubicBezTo>
                  <a:cubicBezTo>
                    <a:pt x="976624" y="1425076"/>
                    <a:pt x="976648" y="1440581"/>
                    <a:pt x="968115" y="1451248"/>
                  </a:cubicBezTo>
                  <a:cubicBezTo>
                    <a:pt x="961570" y="1459429"/>
                    <a:pt x="948236" y="1457874"/>
                    <a:pt x="938297" y="1461187"/>
                  </a:cubicBezTo>
                  <a:cubicBezTo>
                    <a:pt x="921818" y="1485905"/>
                    <a:pt x="909350" y="1501936"/>
                    <a:pt x="898541" y="1530761"/>
                  </a:cubicBezTo>
                  <a:cubicBezTo>
                    <a:pt x="873320" y="1598018"/>
                    <a:pt x="902694" y="1544261"/>
                    <a:pt x="878662" y="1600335"/>
                  </a:cubicBezTo>
                  <a:cubicBezTo>
                    <a:pt x="872826" y="1613953"/>
                    <a:pt x="864620" y="1626473"/>
                    <a:pt x="858784" y="1640091"/>
                  </a:cubicBezTo>
                  <a:cubicBezTo>
                    <a:pt x="854657" y="1649721"/>
                    <a:pt x="854235" y="1660924"/>
                    <a:pt x="848845" y="1669908"/>
                  </a:cubicBezTo>
                  <a:cubicBezTo>
                    <a:pt x="844024" y="1677943"/>
                    <a:pt x="834821" y="1682470"/>
                    <a:pt x="828967" y="1689787"/>
                  </a:cubicBezTo>
                  <a:cubicBezTo>
                    <a:pt x="821505" y="1699115"/>
                    <a:pt x="814431" y="1708920"/>
                    <a:pt x="809089" y="1719604"/>
                  </a:cubicBezTo>
                  <a:cubicBezTo>
                    <a:pt x="798899" y="1739983"/>
                    <a:pt x="792992" y="1780208"/>
                    <a:pt x="789210" y="1799117"/>
                  </a:cubicBezTo>
                  <a:cubicBezTo>
                    <a:pt x="785897" y="1868691"/>
                    <a:pt x="791954" y="1939351"/>
                    <a:pt x="779271" y="2007839"/>
                  </a:cubicBezTo>
                  <a:cubicBezTo>
                    <a:pt x="774921" y="2031330"/>
                    <a:pt x="762180" y="2059919"/>
                    <a:pt x="739515" y="2067474"/>
                  </a:cubicBezTo>
                  <a:cubicBezTo>
                    <a:pt x="729576" y="2070787"/>
                    <a:pt x="719636" y="2074100"/>
                    <a:pt x="709697" y="2077413"/>
                  </a:cubicBezTo>
                  <a:cubicBezTo>
                    <a:pt x="627837" y="2131985"/>
                    <a:pt x="673768" y="2120132"/>
                    <a:pt x="570549" y="2107230"/>
                  </a:cubicBezTo>
                  <a:cubicBezTo>
                    <a:pt x="560610" y="2103917"/>
                    <a:pt x="548140" y="2104699"/>
                    <a:pt x="540732" y="2097291"/>
                  </a:cubicBezTo>
                  <a:cubicBezTo>
                    <a:pt x="533324" y="2089883"/>
                    <a:pt x="536183" y="2076458"/>
                    <a:pt x="530793" y="2067474"/>
                  </a:cubicBezTo>
                  <a:cubicBezTo>
                    <a:pt x="525972" y="2059439"/>
                    <a:pt x="517541" y="2054221"/>
                    <a:pt x="510915" y="2047595"/>
                  </a:cubicBezTo>
                  <a:cubicBezTo>
                    <a:pt x="504289" y="2027717"/>
                    <a:pt x="497662" y="2007839"/>
                    <a:pt x="491036" y="1987961"/>
                  </a:cubicBezTo>
                  <a:cubicBezTo>
                    <a:pt x="483481" y="1965296"/>
                    <a:pt x="464532" y="1948204"/>
                    <a:pt x="451280" y="1928326"/>
                  </a:cubicBezTo>
                  <a:cubicBezTo>
                    <a:pt x="444654" y="1918387"/>
                    <a:pt x="438028" y="1908447"/>
                    <a:pt x="431402" y="1898508"/>
                  </a:cubicBezTo>
                  <a:cubicBezTo>
                    <a:pt x="418150" y="1878630"/>
                    <a:pt x="371767" y="1858752"/>
                    <a:pt x="371767" y="1858752"/>
                  </a:cubicBezTo>
                  <a:cubicBezTo>
                    <a:pt x="310586" y="1766981"/>
                    <a:pt x="388660" y="1879868"/>
                    <a:pt x="332010" y="1809056"/>
                  </a:cubicBezTo>
                  <a:cubicBezTo>
                    <a:pt x="324548" y="1799728"/>
                    <a:pt x="320579" y="1787686"/>
                    <a:pt x="312132" y="1779239"/>
                  </a:cubicBezTo>
                  <a:cubicBezTo>
                    <a:pt x="303685" y="1770792"/>
                    <a:pt x="292254" y="1765987"/>
                    <a:pt x="282315" y="1759361"/>
                  </a:cubicBezTo>
                  <a:cubicBezTo>
                    <a:pt x="258658" y="1688394"/>
                    <a:pt x="279871" y="1711349"/>
                    <a:pt x="232619" y="1679848"/>
                  </a:cubicBezTo>
                  <a:cubicBezTo>
                    <a:pt x="196372" y="1571104"/>
                    <a:pt x="257086" y="1732910"/>
                    <a:pt x="192862" y="1630152"/>
                  </a:cubicBezTo>
                  <a:cubicBezTo>
                    <a:pt x="181757" y="1612383"/>
                    <a:pt x="179610" y="1590395"/>
                    <a:pt x="172984" y="1570517"/>
                  </a:cubicBezTo>
                  <a:cubicBezTo>
                    <a:pt x="149793" y="1500943"/>
                    <a:pt x="126601" y="1431369"/>
                    <a:pt x="103410" y="1361795"/>
                  </a:cubicBezTo>
                  <a:cubicBezTo>
                    <a:pt x="93471" y="1331978"/>
                    <a:pt x="83532" y="1302160"/>
                    <a:pt x="73593" y="1272343"/>
                  </a:cubicBezTo>
                  <a:cubicBezTo>
                    <a:pt x="69816" y="1261011"/>
                    <a:pt x="60341" y="1252465"/>
                    <a:pt x="53715" y="1242526"/>
                  </a:cubicBezTo>
                  <a:cubicBezTo>
                    <a:pt x="0" y="920228"/>
                    <a:pt x="67264" y="1342402"/>
                    <a:pt x="33836" y="417578"/>
                  </a:cubicBezTo>
                  <a:cubicBezTo>
                    <a:pt x="33079" y="396638"/>
                    <a:pt x="13958" y="357943"/>
                    <a:pt x="13958" y="357943"/>
                  </a:cubicBezTo>
                  <a:cubicBezTo>
                    <a:pt x="17271" y="324813"/>
                    <a:pt x="18834" y="291460"/>
                    <a:pt x="23897" y="258552"/>
                  </a:cubicBezTo>
                  <a:cubicBezTo>
                    <a:pt x="25490" y="248197"/>
                    <a:pt x="28446" y="237719"/>
                    <a:pt x="33836" y="228735"/>
                  </a:cubicBezTo>
                  <a:cubicBezTo>
                    <a:pt x="38657" y="220699"/>
                    <a:pt x="46397" y="214710"/>
                    <a:pt x="53715" y="208856"/>
                  </a:cubicBezTo>
                  <a:cubicBezTo>
                    <a:pt x="77129" y="190124"/>
                    <a:pt x="96081" y="182704"/>
                    <a:pt x="123289" y="169100"/>
                  </a:cubicBezTo>
                  <a:cubicBezTo>
                    <a:pt x="129915" y="162474"/>
                    <a:pt x="135132" y="154042"/>
                    <a:pt x="143167" y="149221"/>
                  </a:cubicBezTo>
                  <a:cubicBezTo>
                    <a:pt x="152151" y="143831"/>
                    <a:pt x="164803" y="145827"/>
                    <a:pt x="172984" y="139282"/>
                  </a:cubicBezTo>
                  <a:cubicBezTo>
                    <a:pt x="182312" y="131820"/>
                    <a:pt x="185400" y="118793"/>
                    <a:pt x="192862" y="109465"/>
                  </a:cubicBezTo>
                  <a:cubicBezTo>
                    <a:pt x="209046" y="89236"/>
                    <a:pt x="220422" y="84466"/>
                    <a:pt x="242558" y="69708"/>
                  </a:cubicBezTo>
                  <a:cubicBezTo>
                    <a:pt x="249359" y="49304"/>
                    <a:pt x="250546" y="30928"/>
                    <a:pt x="272376" y="20013"/>
                  </a:cubicBezTo>
                  <a:cubicBezTo>
                    <a:pt x="291117" y="10643"/>
                    <a:pt x="332010" y="135"/>
                    <a:pt x="332010" y="135"/>
                  </a:cubicBezTo>
                  <a:cubicBezTo>
                    <a:pt x="341949" y="3448"/>
                    <a:pt x="358950" y="0"/>
                    <a:pt x="361828" y="10074"/>
                  </a:cubicBezTo>
                  <a:cubicBezTo>
                    <a:pt x="391039" y="112311"/>
                    <a:pt x="348330" y="197876"/>
                    <a:pt x="391645" y="89587"/>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7" name="Freeform 1877"/>
            <p:cNvSpPr>
              <a:spLocks/>
            </p:cNvSpPr>
            <p:nvPr/>
          </p:nvSpPr>
          <p:spPr bwMode="auto">
            <a:xfrm>
              <a:off x="4025029" y="619855"/>
              <a:ext cx="918291" cy="1737252"/>
            </a:xfrm>
            <a:custGeom>
              <a:avLst/>
              <a:gdLst>
                <a:gd name="T0" fmla="*/ 41379 w 1443774"/>
                <a:gd name="T1" fmla="*/ 9562 h 2775682"/>
                <a:gd name="T2" fmla="*/ 34138 w 1443774"/>
                <a:gd name="T3" fmla="*/ 14217 h 2775682"/>
                <a:gd name="T4" fmla="*/ 24828 w 1443774"/>
                <a:gd name="T5" fmla="*/ 18873 h 2775682"/>
                <a:gd name="T6" fmla="*/ 18621 w 1443774"/>
                <a:gd name="T7" fmla="*/ 20736 h 2775682"/>
                <a:gd name="T8" fmla="*/ 15517 w 1443774"/>
                <a:gd name="T9" fmla="*/ 26322 h 2775682"/>
                <a:gd name="T10" fmla="*/ 12413 w 1443774"/>
                <a:gd name="T11" fmla="*/ 34703 h 2775682"/>
                <a:gd name="T12" fmla="*/ 10344 w 1443774"/>
                <a:gd name="T13" fmla="*/ 68225 h 2775682"/>
                <a:gd name="T14" fmla="*/ 4138 w 1443774"/>
                <a:gd name="T15" fmla="*/ 71018 h 2775682"/>
                <a:gd name="T16" fmla="*/ 1034 w 1443774"/>
                <a:gd name="T17" fmla="*/ 138063 h 2775682"/>
                <a:gd name="T18" fmla="*/ 4138 w 1443774"/>
                <a:gd name="T19" fmla="*/ 158549 h 2775682"/>
                <a:gd name="T20" fmla="*/ 8275 w 1443774"/>
                <a:gd name="T21" fmla="*/ 164135 h 2775682"/>
                <a:gd name="T22" fmla="*/ 17586 w 1443774"/>
                <a:gd name="T23" fmla="*/ 172516 h 2775682"/>
                <a:gd name="T24" fmla="*/ 26896 w 1443774"/>
                <a:gd name="T25" fmla="*/ 184621 h 2775682"/>
                <a:gd name="T26" fmla="*/ 32069 w 1443774"/>
                <a:gd name="T27" fmla="*/ 190208 h 2775682"/>
                <a:gd name="T28" fmla="*/ 36207 w 1443774"/>
                <a:gd name="T29" fmla="*/ 198588 h 2775682"/>
                <a:gd name="T30" fmla="*/ 40345 w 1443774"/>
                <a:gd name="T31" fmla="*/ 205107 h 2775682"/>
                <a:gd name="T32" fmla="*/ 50689 w 1443774"/>
                <a:gd name="T33" fmla="*/ 215350 h 2775682"/>
                <a:gd name="T34" fmla="*/ 60000 w 1443774"/>
                <a:gd name="T35" fmla="*/ 226524 h 2775682"/>
                <a:gd name="T36" fmla="*/ 68276 w 1443774"/>
                <a:gd name="T37" fmla="*/ 233042 h 2775682"/>
                <a:gd name="T38" fmla="*/ 84827 w 1443774"/>
                <a:gd name="T39" fmla="*/ 236767 h 2775682"/>
                <a:gd name="T40" fmla="*/ 96207 w 1443774"/>
                <a:gd name="T41" fmla="*/ 245148 h 2775682"/>
                <a:gd name="T42" fmla="*/ 100344 w 1443774"/>
                <a:gd name="T43" fmla="*/ 255390 h 2775682"/>
                <a:gd name="T44" fmla="*/ 108620 w 1443774"/>
                <a:gd name="T45" fmla="*/ 260046 h 2775682"/>
                <a:gd name="T46" fmla="*/ 118965 w 1443774"/>
                <a:gd name="T47" fmla="*/ 253528 h 2775682"/>
                <a:gd name="T48" fmla="*/ 121034 w 1443774"/>
                <a:gd name="T49" fmla="*/ 235836 h 2775682"/>
                <a:gd name="T50" fmla="*/ 127241 w 1443774"/>
                <a:gd name="T51" fmla="*/ 231179 h 2775682"/>
                <a:gd name="T52" fmla="*/ 131379 w 1443774"/>
                <a:gd name="T53" fmla="*/ 220006 h 2775682"/>
                <a:gd name="T54" fmla="*/ 131379 w 1443774"/>
                <a:gd name="T55" fmla="*/ 170654 h 2775682"/>
                <a:gd name="T56" fmla="*/ 132414 w 1443774"/>
                <a:gd name="T57" fmla="*/ 138063 h 2775682"/>
                <a:gd name="T58" fmla="*/ 137585 w 1443774"/>
                <a:gd name="T59" fmla="*/ 129682 h 2775682"/>
                <a:gd name="T60" fmla="*/ 139655 w 1443774"/>
                <a:gd name="T61" fmla="*/ 97091 h 2775682"/>
                <a:gd name="T62" fmla="*/ 144827 w 1443774"/>
                <a:gd name="T63" fmla="*/ 87779 h 2775682"/>
                <a:gd name="T64" fmla="*/ 148965 w 1443774"/>
                <a:gd name="T65" fmla="*/ 61707 h 2775682"/>
                <a:gd name="T66" fmla="*/ 142758 w 1443774"/>
                <a:gd name="T67" fmla="*/ 58913 h 2775682"/>
                <a:gd name="T68" fmla="*/ 127241 w 1443774"/>
                <a:gd name="T69" fmla="*/ 55189 h 2775682"/>
                <a:gd name="T70" fmla="*/ 106552 w 1443774"/>
                <a:gd name="T71" fmla="*/ 53326 h 2775682"/>
                <a:gd name="T72" fmla="*/ 85862 w 1443774"/>
                <a:gd name="T73" fmla="*/ 53326 h 2775682"/>
                <a:gd name="T74" fmla="*/ 84827 w 1443774"/>
                <a:gd name="T75" fmla="*/ 53326 h 2775682"/>
                <a:gd name="T76" fmla="*/ 80689 w 1443774"/>
                <a:gd name="T77" fmla="*/ 17011 h 2775682"/>
                <a:gd name="T78" fmla="*/ 74482 w 1443774"/>
                <a:gd name="T79" fmla="*/ 3974 h 2775682"/>
                <a:gd name="T80" fmla="*/ 69310 w 1443774"/>
                <a:gd name="T81" fmla="*/ 250 h 2775682"/>
                <a:gd name="T82" fmla="*/ 42413 w 1443774"/>
                <a:gd name="T83" fmla="*/ 3974 h 27756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3774"/>
                <a:gd name="T127" fmla="*/ 0 h 2775682"/>
                <a:gd name="T128" fmla="*/ 1443774 w 1443774"/>
                <a:gd name="T129" fmla="*/ 2775682 h 27756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3774" h="2775682">
                  <a:moveTo>
                    <a:pt x="457200" y="82178"/>
                  </a:moveTo>
                  <a:cubicBezTo>
                    <a:pt x="437322" y="88804"/>
                    <a:pt x="417443" y="95430"/>
                    <a:pt x="397565" y="102056"/>
                  </a:cubicBezTo>
                  <a:cubicBezTo>
                    <a:pt x="387626" y="105369"/>
                    <a:pt x="367748" y="111995"/>
                    <a:pt x="367748" y="111995"/>
                  </a:cubicBezTo>
                  <a:cubicBezTo>
                    <a:pt x="354496" y="125247"/>
                    <a:pt x="341243" y="138500"/>
                    <a:pt x="327991" y="151752"/>
                  </a:cubicBezTo>
                  <a:cubicBezTo>
                    <a:pt x="318052" y="161691"/>
                    <a:pt x="311509" y="177124"/>
                    <a:pt x="298174" y="181569"/>
                  </a:cubicBezTo>
                  <a:cubicBezTo>
                    <a:pt x="278296" y="188195"/>
                    <a:pt x="258417" y="194821"/>
                    <a:pt x="238539" y="201447"/>
                  </a:cubicBezTo>
                  <a:cubicBezTo>
                    <a:pt x="228600" y="204760"/>
                    <a:pt x="218661" y="208073"/>
                    <a:pt x="208722" y="211386"/>
                  </a:cubicBezTo>
                  <a:cubicBezTo>
                    <a:pt x="198783" y="214699"/>
                    <a:pt x="178904" y="221326"/>
                    <a:pt x="178904" y="221326"/>
                  </a:cubicBezTo>
                  <a:cubicBezTo>
                    <a:pt x="175591" y="231265"/>
                    <a:pt x="173650" y="241772"/>
                    <a:pt x="168965" y="251143"/>
                  </a:cubicBezTo>
                  <a:cubicBezTo>
                    <a:pt x="163623" y="261827"/>
                    <a:pt x="153938" y="270044"/>
                    <a:pt x="149087" y="280960"/>
                  </a:cubicBezTo>
                  <a:cubicBezTo>
                    <a:pt x="140577" y="300108"/>
                    <a:pt x="135835" y="320717"/>
                    <a:pt x="129209" y="340595"/>
                  </a:cubicBezTo>
                  <a:cubicBezTo>
                    <a:pt x="125896" y="350534"/>
                    <a:pt x="119269" y="370413"/>
                    <a:pt x="119269" y="370413"/>
                  </a:cubicBezTo>
                  <a:cubicBezTo>
                    <a:pt x="115956" y="433361"/>
                    <a:pt x="112827" y="496318"/>
                    <a:pt x="109330" y="559256"/>
                  </a:cubicBezTo>
                  <a:cubicBezTo>
                    <a:pt x="106200" y="615588"/>
                    <a:pt x="114491" y="673860"/>
                    <a:pt x="99391" y="728221"/>
                  </a:cubicBezTo>
                  <a:cubicBezTo>
                    <a:pt x="95735" y="741383"/>
                    <a:pt x="72887" y="734847"/>
                    <a:pt x="59635" y="738160"/>
                  </a:cubicBezTo>
                  <a:cubicBezTo>
                    <a:pt x="53009" y="744786"/>
                    <a:pt x="45379" y="750542"/>
                    <a:pt x="39756" y="758039"/>
                  </a:cubicBezTo>
                  <a:cubicBezTo>
                    <a:pt x="25422" y="777151"/>
                    <a:pt x="0" y="817673"/>
                    <a:pt x="0" y="817673"/>
                  </a:cubicBezTo>
                  <a:cubicBezTo>
                    <a:pt x="3313" y="1036334"/>
                    <a:pt x="4474" y="1255038"/>
                    <a:pt x="9939" y="1473656"/>
                  </a:cubicBezTo>
                  <a:cubicBezTo>
                    <a:pt x="11577" y="1539176"/>
                    <a:pt x="14211" y="1600075"/>
                    <a:pt x="29817" y="1662499"/>
                  </a:cubicBezTo>
                  <a:cubicBezTo>
                    <a:pt x="32358" y="1672663"/>
                    <a:pt x="34366" y="1683333"/>
                    <a:pt x="39756" y="1692317"/>
                  </a:cubicBezTo>
                  <a:cubicBezTo>
                    <a:pt x="44577" y="1700352"/>
                    <a:pt x="53009" y="1705569"/>
                    <a:pt x="59635" y="1712195"/>
                  </a:cubicBezTo>
                  <a:cubicBezTo>
                    <a:pt x="66261" y="1725447"/>
                    <a:pt x="70901" y="1739895"/>
                    <a:pt x="79513" y="1751952"/>
                  </a:cubicBezTo>
                  <a:cubicBezTo>
                    <a:pt x="95486" y="1774315"/>
                    <a:pt x="128205" y="1795925"/>
                    <a:pt x="149087" y="1811586"/>
                  </a:cubicBezTo>
                  <a:cubicBezTo>
                    <a:pt x="155713" y="1821525"/>
                    <a:pt x="161029" y="1832476"/>
                    <a:pt x="168965" y="1841404"/>
                  </a:cubicBezTo>
                  <a:cubicBezTo>
                    <a:pt x="187642" y="1862415"/>
                    <a:pt x="228600" y="1901039"/>
                    <a:pt x="228600" y="1901039"/>
                  </a:cubicBezTo>
                  <a:cubicBezTo>
                    <a:pt x="236203" y="1931452"/>
                    <a:pt x="235538" y="1947734"/>
                    <a:pt x="258417" y="1970613"/>
                  </a:cubicBezTo>
                  <a:cubicBezTo>
                    <a:pt x="266864" y="1979060"/>
                    <a:pt x="278296" y="1983865"/>
                    <a:pt x="288235" y="1990491"/>
                  </a:cubicBezTo>
                  <a:cubicBezTo>
                    <a:pt x="294861" y="2003743"/>
                    <a:pt x="297636" y="2019770"/>
                    <a:pt x="308113" y="2030247"/>
                  </a:cubicBezTo>
                  <a:cubicBezTo>
                    <a:pt x="315521" y="2037655"/>
                    <a:pt x="333675" y="2030612"/>
                    <a:pt x="337930" y="2040186"/>
                  </a:cubicBezTo>
                  <a:cubicBezTo>
                    <a:pt x="348778" y="2064594"/>
                    <a:pt x="340841" y="2093930"/>
                    <a:pt x="347869" y="2119699"/>
                  </a:cubicBezTo>
                  <a:cubicBezTo>
                    <a:pt x="351012" y="2131224"/>
                    <a:pt x="361821" y="2139145"/>
                    <a:pt x="367748" y="2149517"/>
                  </a:cubicBezTo>
                  <a:cubicBezTo>
                    <a:pt x="375099" y="2162381"/>
                    <a:pt x="377149" y="2178796"/>
                    <a:pt x="387626" y="2189273"/>
                  </a:cubicBezTo>
                  <a:cubicBezTo>
                    <a:pt x="484046" y="2285695"/>
                    <a:pt x="386368" y="2152916"/>
                    <a:pt x="447261" y="2229030"/>
                  </a:cubicBezTo>
                  <a:cubicBezTo>
                    <a:pt x="478527" y="2268111"/>
                    <a:pt x="457866" y="2251963"/>
                    <a:pt x="487017" y="2298604"/>
                  </a:cubicBezTo>
                  <a:cubicBezTo>
                    <a:pt x="556816" y="2410281"/>
                    <a:pt x="485686" y="2290202"/>
                    <a:pt x="536713" y="2358239"/>
                  </a:cubicBezTo>
                  <a:cubicBezTo>
                    <a:pt x="551047" y="2377351"/>
                    <a:pt x="563217" y="2397995"/>
                    <a:pt x="576469" y="2417873"/>
                  </a:cubicBezTo>
                  <a:cubicBezTo>
                    <a:pt x="591136" y="2439874"/>
                    <a:pt x="603207" y="2462203"/>
                    <a:pt x="626165" y="2477508"/>
                  </a:cubicBezTo>
                  <a:cubicBezTo>
                    <a:pt x="634882" y="2483319"/>
                    <a:pt x="646043" y="2484134"/>
                    <a:pt x="655982" y="2487447"/>
                  </a:cubicBezTo>
                  <a:cubicBezTo>
                    <a:pt x="662608" y="2494073"/>
                    <a:pt x="667248" y="2503635"/>
                    <a:pt x="675861" y="2507326"/>
                  </a:cubicBezTo>
                  <a:cubicBezTo>
                    <a:pt x="698013" y="2516820"/>
                    <a:pt x="809928" y="2526639"/>
                    <a:pt x="815009" y="2527204"/>
                  </a:cubicBezTo>
                  <a:cubicBezTo>
                    <a:pt x="818322" y="2543769"/>
                    <a:pt x="818294" y="2561372"/>
                    <a:pt x="824948" y="2576899"/>
                  </a:cubicBezTo>
                  <a:cubicBezTo>
                    <a:pt x="839059" y="2609826"/>
                    <a:pt x="908867" y="2612788"/>
                    <a:pt x="924339" y="2616656"/>
                  </a:cubicBezTo>
                  <a:cubicBezTo>
                    <a:pt x="926346" y="2628697"/>
                    <a:pt x="932924" y="2687287"/>
                    <a:pt x="944217" y="2706108"/>
                  </a:cubicBezTo>
                  <a:cubicBezTo>
                    <a:pt x="949038" y="2714143"/>
                    <a:pt x="957470" y="2719360"/>
                    <a:pt x="964096" y="2725986"/>
                  </a:cubicBezTo>
                  <a:cubicBezTo>
                    <a:pt x="967409" y="2735925"/>
                    <a:pt x="966627" y="2748396"/>
                    <a:pt x="974035" y="2755804"/>
                  </a:cubicBezTo>
                  <a:cubicBezTo>
                    <a:pt x="978788" y="2760557"/>
                    <a:pt x="1043265" y="2775596"/>
                    <a:pt x="1043609" y="2775682"/>
                  </a:cubicBezTo>
                  <a:cubicBezTo>
                    <a:pt x="1053548" y="2772369"/>
                    <a:pt x="1064330" y="2770941"/>
                    <a:pt x="1073426" y="2765743"/>
                  </a:cubicBezTo>
                  <a:cubicBezTo>
                    <a:pt x="1103177" y="2748743"/>
                    <a:pt x="1119501" y="2729607"/>
                    <a:pt x="1143000" y="2706108"/>
                  </a:cubicBezTo>
                  <a:cubicBezTo>
                    <a:pt x="1146313" y="2696169"/>
                    <a:pt x="1151842" y="2686710"/>
                    <a:pt x="1152939" y="2676291"/>
                  </a:cubicBezTo>
                  <a:cubicBezTo>
                    <a:pt x="1158499" y="2623471"/>
                    <a:pt x="1151356" y="2569112"/>
                    <a:pt x="1162878" y="2517265"/>
                  </a:cubicBezTo>
                  <a:cubicBezTo>
                    <a:pt x="1165469" y="2505604"/>
                    <a:pt x="1183519" y="2505033"/>
                    <a:pt x="1192696" y="2497386"/>
                  </a:cubicBezTo>
                  <a:cubicBezTo>
                    <a:pt x="1203494" y="2488388"/>
                    <a:pt x="1212574" y="2477508"/>
                    <a:pt x="1222513" y="2467569"/>
                  </a:cubicBezTo>
                  <a:cubicBezTo>
                    <a:pt x="1232452" y="2437752"/>
                    <a:pt x="1242391" y="2407934"/>
                    <a:pt x="1252330" y="2378117"/>
                  </a:cubicBezTo>
                  <a:cubicBezTo>
                    <a:pt x="1255643" y="2368178"/>
                    <a:pt x="1262269" y="2348299"/>
                    <a:pt x="1262269" y="2348299"/>
                  </a:cubicBezTo>
                  <a:cubicBezTo>
                    <a:pt x="1265582" y="2242282"/>
                    <a:pt x="1272209" y="2136316"/>
                    <a:pt x="1272209" y="2030247"/>
                  </a:cubicBezTo>
                  <a:cubicBezTo>
                    <a:pt x="1272209" y="1960594"/>
                    <a:pt x="1269961" y="1890752"/>
                    <a:pt x="1262269" y="1821526"/>
                  </a:cubicBezTo>
                  <a:cubicBezTo>
                    <a:pt x="1259955" y="1800701"/>
                    <a:pt x="1242391" y="1761891"/>
                    <a:pt x="1242391" y="1761891"/>
                  </a:cubicBezTo>
                  <a:cubicBezTo>
                    <a:pt x="1253240" y="1512357"/>
                    <a:pt x="1228210" y="1605649"/>
                    <a:pt x="1272209" y="1473656"/>
                  </a:cubicBezTo>
                  <a:cubicBezTo>
                    <a:pt x="1275987" y="1462324"/>
                    <a:pt x="1285461" y="1453778"/>
                    <a:pt x="1292087" y="1443839"/>
                  </a:cubicBezTo>
                  <a:cubicBezTo>
                    <a:pt x="1317069" y="1368890"/>
                    <a:pt x="1283370" y="1461274"/>
                    <a:pt x="1321904" y="1384204"/>
                  </a:cubicBezTo>
                  <a:cubicBezTo>
                    <a:pt x="1326589" y="1374833"/>
                    <a:pt x="1328530" y="1364325"/>
                    <a:pt x="1331843" y="1354386"/>
                  </a:cubicBezTo>
                  <a:cubicBezTo>
                    <a:pt x="1335156" y="1248369"/>
                    <a:pt x="1332723" y="1142016"/>
                    <a:pt x="1341782" y="1036334"/>
                  </a:cubicBezTo>
                  <a:cubicBezTo>
                    <a:pt x="1342802" y="1024432"/>
                    <a:pt x="1356955" y="1017497"/>
                    <a:pt x="1361661" y="1006517"/>
                  </a:cubicBezTo>
                  <a:cubicBezTo>
                    <a:pt x="1383050" y="956610"/>
                    <a:pt x="1356543" y="976868"/>
                    <a:pt x="1391478" y="936943"/>
                  </a:cubicBezTo>
                  <a:cubicBezTo>
                    <a:pt x="1406905" y="919312"/>
                    <a:pt x="1441174" y="887247"/>
                    <a:pt x="1441174" y="887247"/>
                  </a:cubicBezTo>
                  <a:cubicBezTo>
                    <a:pt x="1437861" y="811047"/>
                    <a:pt x="1443774" y="733881"/>
                    <a:pt x="1431235" y="658647"/>
                  </a:cubicBezTo>
                  <a:cubicBezTo>
                    <a:pt x="1429513" y="648313"/>
                    <a:pt x="1410788" y="653393"/>
                    <a:pt x="1401417" y="648708"/>
                  </a:cubicBezTo>
                  <a:cubicBezTo>
                    <a:pt x="1390733" y="643366"/>
                    <a:pt x="1382516" y="633681"/>
                    <a:pt x="1371600" y="628830"/>
                  </a:cubicBezTo>
                  <a:cubicBezTo>
                    <a:pt x="1352452" y="620320"/>
                    <a:pt x="1331843" y="615578"/>
                    <a:pt x="1311965" y="608952"/>
                  </a:cubicBezTo>
                  <a:cubicBezTo>
                    <a:pt x="1292826" y="602572"/>
                    <a:pt x="1239838" y="592223"/>
                    <a:pt x="1222513" y="589073"/>
                  </a:cubicBezTo>
                  <a:cubicBezTo>
                    <a:pt x="1202686" y="585468"/>
                    <a:pt x="1182931" y="581139"/>
                    <a:pt x="1162878" y="579134"/>
                  </a:cubicBezTo>
                  <a:cubicBezTo>
                    <a:pt x="1116608" y="574507"/>
                    <a:pt x="1070021" y="573604"/>
                    <a:pt x="1023730" y="569195"/>
                  </a:cubicBezTo>
                  <a:cubicBezTo>
                    <a:pt x="976658" y="564712"/>
                    <a:pt x="948843" y="558193"/>
                    <a:pt x="904461" y="549317"/>
                  </a:cubicBezTo>
                  <a:cubicBezTo>
                    <a:pt x="885558" y="553098"/>
                    <a:pt x="845324" y="559007"/>
                    <a:pt x="824948" y="569195"/>
                  </a:cubicBezTo>
                  <a:cubicBezTo>
                    <a:pt x="814264" y="574537"/>
                    <a:pt x="807075" y="589073"/>
                    <a:pt x="795130" y="589073"/>
                  </a:cubicBezTo>
                  <a:cubicBezTo>
                    <a:pt x="785759" y="589073"/>
                    <a:pt x="808383" y="575821"/>
                    <a:pt x="815009" y="569195"/>
                  </a:cubicBezTo>
                  <a:cubicBezTo>
                    <a:pt x="811696" y="476430"/>
                    <a:pt x="810685" y="383553"/>
                    <a:pt x="805069" y="290899"/>
                  </a:cubicBezTo>
                  <a:cubicBezTo>
                    <a:pt x="802988" y="256559"/>
                    <a:pt x="785628" y="212699"/>
                    <a:pt x="775252" y="181569"/>
                  </a:cubicBezTo>
                  <a:cubicBezTo>
                    <a:pt x="762000" y="141812"/>
                    <a:pt x="748748" y="102056"/>
                    <a:pt x="735496" y="62299"/>
                  </a:cubicBezTo>
                  <a:cubicBezTo>
                    <a:pt x="732533" y="53409"/>
                    <a:pt x="721471" y="49738"/>
                    <a:pt x="715617" y="42421"/>
                  </a:cubicBezTo>
                  <a:cubicBezTo>
                    <a:pt x="708155" y="33093"/>
                    <a:pt x="705067" y="20066"/>
                    <a:pt x="695739" y="12604"/>
                  </a:cubicBezTo>
                  <a:cubicBezTo>
                    <a:pt x="687558" y="6059"/>
                    <a:pt x="675861" y="5978"/>
                    <a:pt x="665922" y="2665"/>
                  </a:cubicBezTo>
                  <a:cubicBezTo>
                    <a:pt x="583096" y="5978"/>
                    <a:pt x="499372" y="0"/>
                    <a:pt x="417443" y="12604"/>
                  </a:cubicBezTo>
                  <a:cubicBezTo>
                    <a:pt x="407088" y="14197"/>
                    <a:pt x="402306" y="33325"/>
                    <a:pt x="407504" y="42421"/>
                  </a:cubicBezTo>
                  <a:cubicBezTo>
                    <a:pt x="418029" y="60840"/>
                    <a:pt x="440635" y="68926"/>
                    <a:pt x="457200" y="82178"/>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8" name="Freeform 1878"/>
            <p:cNvSpPr>
              <a:spLocks/>
            </p:cNvSpPr>
            <p:nvPr/>
          </p:nvSpPr>
          <p:spPr bwMode="auto">
            <a:xfrm>
              <a:off x="4071515" y="521360"/>
              <a:ext cx="1102886" cy="1580980"/>
            </a:xfrm>
            <a:custGeom>
              <a:avLst/>
              <a:gdLst>
                <a:gd name="T0" fmla="*/ 0 w 1734000"/>
                <a:gd name="T1" fmla="*/ 37662 h 2526000"/>
                <a:gd name="T2" fmla="*/ 33723 w 1734000"/>
                <a:gd name="T3" fmla="*/ 10681 h 2526000"/>
                <a:gd name="T4" fmla="*/ 63698 w 1734000"/>
                <a:gd name="T5" fmla="*/ 562 h 2526000"/>
                <a:gd name="T6" fmla="*/ 74939 w 1734000"/>
                <a:gd name="T7" fmla="*/ 7307 h 2526000"/>
                <a:gd name="T8" fmla="*/ 86180 w 1734000"/>
                <a:gd name="T9" fmla="*/ 27544 h 2526000"/>
                <a:gd name="T10" fmla="*/ 104915 w 1734000"/>
                <a:gd name="T11" fmla="*/ 51153 h 2526000"/>
                <a:gd name="T12" fmla="*/ 123649 w 1734000"/>
                <a:gd name="T13" fmla="*/ 54526 h 2526000"/>
                <a:gd name="T14" fmla="*/ 157372 w 1734000"/>
                <a:gd name="T15" fmla="*/ 37662 h 2526000"/>
                <a:gd name="T16" fmla="*/ 172360 w 1734000"/>
                <a:gd name="T17" fmla="*/ 34289 h 2526000"/>
                <a:gd name="T18" fmla="*/ 179854 w 1734000"/>
                <a:gd name="T19" fmla="*/ 71389 h 2526000"/>
                <a:gd name="T20" fmla="*/ 168613 w 1734000"/>
                <a:gd name="T21" fmla="*/ 128726 h 2526000"/>
                <a:gd name="T22" fmla="*/ 153625 w 1734000"/>
                <a:gd name="T23" fmla="*/ 159081 h 2526000"/>
                <a:gd name="T24" fmla="*/ 134890 w 1734000"/>
                <a:gd name="T25" fmla="*/ 202926 h 2526000"/>
                <a:gd name="T26" fmla="*/ 123649 w 1734000"/>
                <a:gd name="T27" fmla="*/ 236654 h 252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4000"/>
                <a:gd name="T43" fmla="*/ 0 h 2526000"/>
                <a:gd name="T44" fmla="*/ 1734000 w 1734000"/>
                <a:gd name="T45" fmla="*/ 2526000 h 252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4000" h="2526000">
                  <a:moveTo>
                    <a:pt x="0" y="402000"/>
                  </a:moveTo>
                  <a:cubicBezTo>
                    <a:pt x="111000" y="291000"/>
                    <a:pt x="222000" y="180000"/>
                    <a:pt x="324000" y="114000"/>
                  </a:cubicBezTo>
                  <a:cubicBezTo>
                    <a:pt x="426000" y="48000"/>
                    <a:pt x="546000" y="12000"/>
                    <a:pt x="612000" y="6000"/>
                  </a:cubicBezTo>
                  <a:cubicBezTo>
                    <a:pt x="678000" y="0"/>
                    <a:pt x="684000" y="30000"/>
                    <a:pt x="720000" y="78000"/>
                  </a:cubicBezTo>
                  <a:cubicBezTo>
                    <a:pt x="756000" y="126000"/>
                    <a:pt x="780000" y="216000"/>
                    <a:pt x="828000" y="294000"/>
                  </a:cubicBezTo>
                  <a:cubicBezTo>
                    <a:pt x="876000" y="372000"/>
                    <a:pt x="948000" y="498000"/>
                    <a:pt x="1008000" y="546000"/>
                  </a:cubicBezTo>
                  <a:cubicBezTo>
                    <a:pt x="1068000" y="594000"/>
                    <a:pt x="1104000" y="606000"/>
                    <a:pt x="1188000" y="582000"/>
                  </a:cubicBezTo>
                  <a:cubicBezTo>
                    <a:pt x="1272000" y="558000"/>
                    <a:pt x="1434000" y="438000"/>
                    <a:pt x="1512000" y="402000"/>
                  </a:cubicBezTo>
                  <a:cubicBezTo>
                    <a:pt x="1590000" y="366000"/>
                    <a:pt x="1620000" y="306000"/>
                    <a:pt x="1656000" y="366000"/>
                  </a:cubicBezTo>
                  <a:cubicBezTo>
                    <a:pt x="1692000" y="426000"/>
                    <a:pt x="1734000" y="594000"/>
                    <a:pt x="1728000" y="762000"/>
                  </a:cubicBezTo>
                  <a:cubicBezTo>
                    <a:pt x="1722000" y="930000"/>
                    <a:pt x="1662000" y="1218000"/>
                    <a:pt x="1620000" y="1374000"/>
                  </a:cubicBezTo>
                  <a:cubicBezTo>
                    <a:pt x="1578000" y="1530000"/>
                    <a:pt x="1530000" y="1566000"/>
                    <a:pt x="1476000" y="1698000"/>
                  </a:cubicBezTo>
                  <a:cubicBezTo>
                    <a:pt x="1422000" y="1830000"/>
                    <a:pt x="1344000" y="2028000"/>
                    <a:pt x="1296000" y="2166000"/>
                  </a:cubicBezTo>
                  <a:cubicBezTo>
                    <a:pt x="1248000" y="2304000"/>
                    <a:pt x="1218000" y="2415000"/>
                    <a:pt x="1188000" y="25260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89" name="Freeform 1879"/>
            <p:cNvSpPr>
              <a:spLocks/>
            </p:cNvSpPr>
            <p:nvPr/>
          </p:nvSpPr>
          <p:spPr bwMode="auto">
            <a:xfrm>
              <a:off x="5033201" y="622754"/>
              <a:ext cx="595330" cy="510720"/>
            </a:xfrm>
            <a:custGeom>
              <a:avLst/>
              <a:gdLst>
                <a:gd name="T0" fmla="*/ 97422 w 936000"/>
                <a:gd name="T1" fmla="*/ 76448 h 816000"/>
                <a:gd name="T2" fmla="*/ 71193 w 936000"/>
                <a:gd name="T3" fmla="*/ 39349 h 816000"/>
                <a:gd name="T4" fmla="*/ 59952 w 936000"/>
                <a:gd name="T5" fmla="*/ 25858 h 816000"/>
                <a:gd name="T6" fmla="*/ 41217 w 936000"/>
                <a:gd name="T7" fmla="*/ 8994 h 816000"/>
                <a:gd name="T8" fmla="*/ 14988 w 936000"/>
                <a:gd name="T9" fmla="*/ 2249 h 816000"/>
                <a:gd name="T10" fmla="*/ 0 w 936000"/>
                <a:gd name="T11" fmla="*/ 22485 h 816000"/>
                <a:gd name="T12" fmla="*/ 0 60000 65536"/>
                <a:gd name="T13" fmla="*/ 0 60000 65536"/>
                <a:gd name="T14" fmla="*/ 0 60000 65536"/>
                <a:gd name="T15" fmla="*/ 0 60000 65536"/>
                <a:gd name="T16" fmla="*/ 0 60000 65536"/>
                <a:gd name="T17" fmla="*/ 0 60000 65536"/>
                <a:gd name="T18" fmla="*/ 0 w 936000"/>
                <a:gd name="T19" fmla="*/ 0 h 816000"/>
                <a:gd name="T20" fmla="*/ 936000 w 936000"/>
                <a:gd name="T21" fmla="*/ 816000 h 816000"/>
              </a:gdLst>
              <a:ahLst/>
              <a:cxnLst>
                <a:cxn ang="T12">
                  <a:pos x="T0" y="T1"/>
                </a:cxn>
                <a:cxn ang="T13">
                  <a:pos x="T2" y="T3"/>
                </a:cxn>
                <a:cxn ang="T14">
                  <a:pos x="T4" y="T5"/>
                </a:cxn>
                <a:cxn ang="T15">
                  <a:pos x="T6" y="T7"/>
                </a:cxn>
                <a:cxn ang="T16">
                  <a:pos x="T8" y="T9"/>
                </a:cxn>
                <a:cxn ang="T17">
                  <a:pos x="T10" y="T11"/>
                </a:cxn>
              </a:cxnLst>
              <a:rect l="T18" t="T19" r="T20" b="T21"/>
              <a:pathLst>
                <a:path w="936000" h="816000">
                  <a:moveTo>
                    <a:pt x="936000" y="816000"/>
                  </a:moveTo>
                  <a:cubicBezTo>
                    <a:pt x="840000" y="663000"/>
                    <a:pt x="744000" y="510000"/>
                    <a:pt x="684000" y="420000"/>
                  </a:cubicBezTo>
                  <a:cubicBezTo>
                    <a:pt x="624000" y="330000"/>
                    <a:pt x="624000" y="330000"/>
                    <a:pt x="576000" y="276000"/>
                  </a:cubicBezTo>
                  <a:cubicBezTo>
                    <a:pt x="528000" y="222000"/>
                    <a:pt x="468000" y="138000"/>
                    <a:pt x="396000" y="96000"/>
                  </a:cubicBezTo>
                  <a:cubicBezTo>
                    <a:pt x="324000" y="54000"/>
                    <a:pt x="210000" y="0"/>
                    <a:pt x="144000" y="24000"/>
                  </a:cubicBezTo>
                  <a:cubicBezTo>
                    <a:pt x="78000" y="48000"/>
                    <a:pt x="39000" y="144000"/>
                    <a:pt x="0" y="240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90" name="Freeform 1880"/>
            <p:cNvSpPr>
              <a:spLocks/>
            </p:cNvSpPr>
            <p:nvPr/>
          </p:nvSpPr>
          <p:spPr bwMode="auto">
            <a:xfrm>
              <a:off x="3109829" y="570178"/>
              <a:ext cx="1602810" cy="1757479"/>
            </a:xfrm>
            <a:custGeom>
              <a:avLst/>
              <a:gdLst>
                <a:gd name="T0" fmla="*/ 262286 w 2520000"/>
                <a:gd name="T1" fmla="*/ 263074 h 2808000"/>
                <a:gd name="T2" fmla="*/ 228565 w 2520000"/>
                <a:gd name="T3" fmla="*/ 252956 h 2808000"/>
                <a:gd name="T4" fmla="*/ 213576 w 2520000"/>
                <a:gd name="T5" fmla="*/ 232719 h 2808000"/>
                <a:gd name="T6" fmla="*/ 194841 w 2520000"/>
                <a:gd name="T7" fmla="*/ 215856 h 2808000"/>
                <a:gd name="T8" fmla="*/ 187348 w 2520000"/>
                <a:gd name="T9" fmla="*/ 198991 h 2808000"/>
                <a:gd name="T10" fmla="*/ 168613 w 2520000"/>
                <a:gd name="T11" fmla="*/ 175382 h 2808000"/>
                <a:gd name="T12" fmla="*/ 164866 w 2520000"/>
                <a:gd name="T13" fmla="*/ 158519 h 2808000"/>
                <a:gd name="T14" fmla="*/ 168613 w 2520000"/>
                <a:gd name="T15" fmla="*/ 128164 h 2808000"/>
                <a:gd name="T16" fmla="*/ 172360 w 2520000"/>
                <a:gd name="T17" fmla="*/ 104555 h 2808000"/>
                <a:gd name="T18" fmla="*/ 157372 w 2520000"/>
                <a:gd name="T19" fmla="*/ 84318 h 2808000"/>
                <a:gd name="T20" fmla="*/ 134890 w 2520000"/>
                <a:gd name="T21" fmla="*/ 77573 h 2808000"/>
                <a:gd name="T22" fmla="*/ 93673 w 2520000"/>
                <a:gd name="T23" fmla="*/ 64082 h 2808000"/>
                <a:gd name="T24" fmla="*/ 63698 w 2520000"/>
                <a:gd name="T25" fmla="*/ 53964 h 2808000"/>
                <a:gd name="T26" fmla="*/ 37469 w 2520000"/>
                <a:gd name="T27" fmla="*/ 47218 h 2808000"/>
                <a:gd name="T28" fmla="*/ 14988 w 2520000"/>
                <a:gd name="T29" fmla="*/ 16864 h 2808000"/>
                <a:gd name="T30" fmla="*/ 0 w 2520000"/>
                <a:gd name="T31" fmla="*/ 0 h 2808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000"/>
                <a:gd name="T49" fmla="*/ 0 h 2808000"/>
                <a:gd name="T50" fmla="*/ 2520000 w 2520000"/>
                <a:gd name="T51" fmla="*/ 2808000 h 2808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000" h="2808000">
                  <a:moveTo>
                    <a:pt x="2520000" y="2808000"/>
                  </a:moveTo>
                  <a:cubicBezTo>
                    <a:pt x="2397000" y="2781000"/>
                    <a:pt x="2274000" y="2754000"/>
                    <a:pt x="2196000" y="2700000"/>
                  </a:cubicBezTo>
                  <a:cubicBezTo>
                    <a:pt x="2118000" y="2646000"/>
                    <a:pt x="2106000" y="2550000"/>
                    <a:pt x="2052000" y="2484000"/>
                  </a:cubicBezTo>
                  <a:cubicBezTo>
                    <a:pt x="1998000" y="2418000"/>
                    <a:pt x="1914000" y="2364000"/>
                    <a:pt x="1872000" y="2304000"/>
                  </a:cubicBezTo>
                  <a:cubicBezTo>
                    <a:pt x="1830000" y="2244000"/>
                    <a:pt x="1842000" y="2196000"/>
                    <a:pt x="1800000" y="2124000"/>
                  </a:cubicBezTo>
                  <a:cubicBezTo>
                    <a:pt x="1758000" y="2052000"/>
                    <a:pt x="1656000" y="1944000"/>
                    <a:pt x="1620000" y="1872000"/>
                  </a:cubicBezTo>
                  <a:cubicBezTo>
                    <a:pt x="1584000" y="1800000"/>
                    <a:pt x="1584000" y="1776000"/>
                    <a:pt x="1584000" y="1692000"/>
                  </a:cubicBezTo>
                  <a:cubicBezTo>
                    <a:pt x="1584000" y="1608000"/>
                    <a:pt x="1608000" y="1464000"/>
                    <a:pt x="1620000" y="1368000"/>
                  </a:cubicBezTo>
                  <a:cubicBezTo>
                    <a:pt x="1632000" y="1272000"/>
                    <a:pt x="1674000" y="1194000"/>
                    <a:pt x="1656000" y="1116000"/>
                  </a:cubicBezTo>
                  <a:cubicBezTo>
                    <a:pt x="1638000" y="1038000"/>
                    <a:pt x="1572000" y="948000"/>
                    <a:pt x="1512000" y="900000"/>
                  </a:cubicBezTo>
                  <a:cubicBezTo>
                    <a:pt x="1452000" y="852000"/>
                    <a:pt x="1398000" y="864000"/>
                    <a:pt x="1296000" y="828000"/>
                  </a:cubicBezTo>
                  <a:cubicBezTo>
                    <a:pt x="1194000" y="792000"/>
                    <a:pt x="1014000" y="726000"/>
                    <a:pt x="900000" y="684000"/>
                  </a:cubicBezTo>
                  <a:cubicBezTo>
                    <a:pt x="786000" y="642000"/>
                    <a:pt x="702000" y="606000"/>
                    <a:pt x="612000" y="576000"/>
                  </a:cubicBezTo>
                  <a:cubicBezTo>
                    <a:pt x="522000" y="546000"/>
                    <a:pt x="438000" y="570000"/>
                    <a:pt x="360000" y="504000"/>
                  </a:cubicBezTo>
                  <a:cubicBezTo>
                    <a:pt x="282000" y="438000"/>
                    <a:pt x="204000" y="264000"/>
                    <a:pt x="144000" y="180000"/>
                  </a:cubicBezTo>
                  <a:cubicBezTo>
                    <a:pt x="84000" y="96000"/>
                    <a:pt x="42000" y="48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91" name="Freeform 1881"/>
            <p:cNvSpPr>
              <a:spLocks/>
            </p:cNvSpPr>
            <p:nvPr/>
          </p:nvSpPr>
          <p:spPr bwMode="auto">
            <a:xfrm>
              <a:off x="6721279" y="209671"/>
              <a:ext cx="106853" cy="901270"/>
            </a:xfrm>
            <a:custGeom>
              <a:avLst/>
              <a:gdLst>
                <a:gd name="T0" fmla="*/ 0 w 168000"/>
                <a:gd name="T1" fmla="*/ 134908 h 1440000"/>
                <a:gd name="T2" fmla="*/ 14987 w 168000"/>
                <a:gd name="T3" fmla="*/ 114672 h 1440000"/>
                <a:gd name="T4" fmla="*/ 14987 w 168000"/>
                <a:gd name="T5" fmla="*/ 80945 h 1440000"/>
                <a:gd name="T6" fmla="*/ 11241 w 168000"/>
                <a:gd name="T7" fmla="*/ 37100 h 1440000"/>
                <a:gd name="T8" fmla="*/ 0 w 168000"/>
                <a:gd name="T9" fmla="*/ 0 h 1440000"/>
                <a:gd name="T10" fmla="*/ 0 60000 65536"/>
                <a:gd name="T11" fmla="*/ 0 60000 65536"/>
                <a:gd name="T12" fmla="*/ 0 60000 65536"/>
                <a:gd name="T13" fmla="*/ 0 60000 65536"/>
                <a:gd name="T14" fmla="*/ 0 60000 65536"/>
                <a:gd name="T15" fmla="*/ 0 w 168000"/>
                <a:gd name="T16" fmla="*/ 0 h 1440000"/>
                <a:gd name="T17" fmla="*/ 168000 w 168000"/>
                <a:gd name="T18" fmla="*/ 1440000 h 1440000"/>
              </a:gdLst>
              <a:ahLst/>
              <a:cxnLst>
                <a:cxn ang="T10">
                  <a:pos x="T0" y="T1"/>
                </a:cxn>
                <a:cxn ang="T11">
                  <a:pos x="T2" y="T3"/>
                </a:cxn>
                <a:cxn ang="T12">
                  <a:pos x="T4" y="T5"/>
                </a:cxn>
                <a:cxn ang="T13">
                  <a:pos x="T6" y="T7"/>
                </a:cxn>
                <a:cxn ang="T14">
                  <a:pos x="T8" y="T9"/>
                </a:cxn>
              </a:cxnLst>
              <a:rect l="T15" t="T16" r="T17" b="T18"/>
              <a:pathLst>
                <a:path w="168000" h="1440000">
                  <a:moveTo>
                    <a:pt x="0" y="1440000"/>
                  </a:moveTo>
                  <a:cubicBezTo>
                    <a:pt x="60000" y="1380000"/>
                    <a:pt x="120000" y="1320000"/>
                    <a:pt x="144000" y="1224000"/>
                  </a:cubicBezTo>
                  <a:cubicBezTo>
                    <a:pt x="168000" y="1128000"/>
                    <a:pt x="150000" y="1002000"/>
                    <a:pt x="144000" y="864000"/>
                  </a:cubicBezTo>
                  <a:cubicBezTo>
                    <a:pt x="138000" y="726000"/>
                    <a:pt x="132000" y="540000"/>
                    <a:pt x="108000" y="396000"/>
                  </a:cubicBezTo>
                  <a:cubicBezTo>
                    <a:pt x="84000" y="252000"/>
                    <a:pt x="12000" y="60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3992" name="Freeform 1882"/>
            <p:cNvSpPr>
              <a:spLocks/>
            </p:cNvSpPr>
            <p:nvPr/>
          </p:nvSpPr>
          <p:spPr bwMode="auto">
            <a:xfrm>
              <a:off x="4088244" y="-163489"/>
              <a:ext cx="853368" cy="913923"/>
            </a:xfrm>
            <a:custGeom>
              <a:avLst/>
              <a:gdLst>
                <a:gd name="T0" fmla="*/ 0 w 1341698"/>
                <a:gd name="T1" fmla="*/ 18370 h 1299317"/>
                <a:gd name="T2" fmla="*/ 37242 w 1341698"/>
                <a:gd name="T3" fmla="*/ 21709 h 1299317"/>
                <a:gd name="T4" fmla="*/ 34732 w 1341698"/>
                <a:gd name="T5" fmla="*/ 30789 h 1299317"/>
                <a:gd name="T6" fmla="*/ 34732 w 1341698"/>
                <a:gd name="T7" fmla="*/ 61020 h 1299317"/>
                <a:gd name="T8" fmla="*/ 42226 w 1341698"/>
                <a:gd name="T9" fmla="*/ 85206 h 1299317"/>
                <a:gd name="T10" fmla="*/ 53466 w 1341698"/>
                <a:gd name="T11" fmla="*/ 61020 h 1299317"/>
                <a:gd name="T12" fmla="*/ 64708 w 1341698"/>
                <a:gd name="T13" fmla="*/ 54973 h 1299317"/>
                <a:gd name="T14" fmla="*/ 72202 w 1341698"/>
                <a:gd name="T15" fmla="*/ 79159 h 1299317"/>
                <a:gd name="T16" fmla="*/ 87189 w 1341698"/>
                <a:gd name="T17" fmla="*/ 97297 h 1299317"/>
                <a:gd name="T18" fmla="*/ 90936 w 1341698"/>
                <a:gd name="T19" fmla="*/ 109391 h 1299317"/>
                <a:gd name="T20" fmla="*/ 102177 w 1341698"/>
                <a:gd name="T21" fmla="*/ 139622 h 1299317"/>
                <a:gd name="T22" fmla="*/ 117165 w 1341698"/>
                <a:gd name="T23" fmla="*/ 169853 h 1299317"/>
                <a:gd name="T24" fmla="*/ 135900 w 1341698"/>
                <a:gd name="T25" fmla="*/ 181946 h 1299317"/>
                <a:gd name="T26" fmla="*/ 139647 w 1341698"/>
                <a:gd name="T27" fmla="*/ 194039 h 1299317"/>
                <a:gd name="T28" fmla="*/ 135900 w 1341698"/>
                <a:gd name="T29" fmla="*/ 206131 h 1299317"/>
                <a:gd name="T30" fmla="*/ 124659 w 1341698"/>
                <a:gd name="T31" fmla="*/ 206131 h 1299317"/>
                <a:gd name="T32" fmla="*/ 113418 w 1341698"/>
                <a:gd name="T33" fmla="*/ 218224 h 1299317"/>
                <a:gd name="T34" fmla="*/ 105924 w 1341698"/>
                <a:gd name="T35" fmla="*/ 212177 h 1299317"/>
                <a:gd name="T36" fmla="*/ 105924 w 1341698"/>
                <a:gd name="T37" fmla="*/ 194039 h 1299317"/>
                <a:gd name="T38" fmla="*/ 98430 w 1341698"/>
                <a:gd name="T39" fmla="*/ 181946 h 1299317"/>
                <a:gd name="T40" fmla="*/ 87189 w 1341698"/>
                <a:gd name="T41" fmla="*/ 187992 h 1299317"/>
                <a:gd name="T42" fmla="*/ 75948 w 1341698"/>
                <a:gd name="T43" fmla="*/ 187992 h 1299317"/>
                <a:gd name="T44" fmla="*/ 60960 w 1341698"/>
                <a:gd name="T45" fmla="*/ 163807 h 1299317"/>
                <a:gd name="T46" fmla="*/ 45973 w 1341698"/>
                <a:gd name="T47" fmla="*/ 169853 h 1299317"/>
                <a:gd name="T48" fmla="*/ 30985 w 1341698"/>
                <a:gd name="T49" fmla="*/ 181946 h 1299317"/>
                <a:gd name="T50" fmla="*/ 15997 w 1341698"/>
                <a:gd name="T51" fmla="*/ 175900 h 1299317"/>
                <a:gd name="T52" fmla="*/ 8503 w 1341698"/>
                <a:gd name="T53" fmla="*/ 163807 h 1299317"/>
                <a:gd name="T54" fmla="*/ 8503 w 1341698"/>
                <a:gd name="T55" fmla="*/ 145669 h 1299317"/>
                <a:gd name="T56" fmla="*/ 19744 w 1341698"/>
                <a:gd name="T57" fmla="*/ 109391 h 1299317"/>
                <a:gd name="T58" fmla="*/ 12250 w 1341698"/>
                <a:gd name="T59" fmla="*/ 73113 h 1299317"/>
                <a:gd name="T60" fmla="*/ 4756 w 1341698"/>
                <a:gd name="T61" fmla="*/ 61020 h 1299317"/>
                <a:gd name="T62" fmla="*/ 4756 w 1341698"/>
                <a:gd name="T63" fmla="*/ 48928 h 1299317"/>
                <a:gd name="T64" fmla="*/ 0 w 1341698"/>
                <a:gd name="T65" fmla="*/ 18370 h 1299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1698"/>
                <a:gd name="T100" fmla="*/ 0 h 1299317"/>
                <a:gd name="T101" fmla="*/ 1341698 w 1341698"/>
                <a:gd name="T102" fmla="*/ 1299317 h 12993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1698" h="1299317">
                  <a:moveTo>
                    <a:pt x="0" y="109377"/>
                  </a:moveTo>
                  <a:cubicBezTo>
                    <a:pt x="361121" y="119408"/>
                    <a:pt x="357809" y="0"/>
                    <a:pt x="357809" y="129255"/>
                  </a:cubicBezTo>
                  <a:lnTo>
                    <a:pt x="333698" y="183317"/>
                  </a:lnTo>
                  <a:lnTo>
                    <a:pt x="333698" y="363317"/>
                  </a:lnTo>
                  <a:lnTo>
                    <a:pt x="405698" y="507317"/>
                  </a:lnTo>
                  <a:lnTo>
                    <a:pt x="513698" y="363317"/>
                  </a:lnTo>
                  <a:lnTo>
                    <a:pt x="621698" y="327317"/>
                  </a:lnTo>
                  <a:lnTo>
                    <a:pt x="693698" y="471317"/>
                  </a:lnTo>
                  <a:lnTo>
                    <a:pt x="837698" y="579317"/>
                  </a:lnTo>
                  <a:lnTo>
                    <a:pt x="873698" y="651317"/>
                  </a:lnTo>
                  <a:lnTo>
                    <a:pt x="981698" y="831317"/>
                  </a:lnTo>
                  <a:lnTo>
                    <a:pt x="1125698" y="1011317"/>
                  </a:lnTo>
                  <a:lnTo>
                    <a:pt x="1305698" y="1083317"/>
                  </a:lnTo>
                  <a:lnTo>
                    <a:pt x="1341698" y="1155317"/>
                  </a:lnTo>
                  <a:lnTo>
                    <a:pt x="1305698" y="1227317"/>
                  </a:lnTo>
                  <a:lnTo>
                    <a:pt x="1197698" y="1227317"/>
                  </a:lnTo>
                  <a:lnTo>
                    <a:pt x="1089698" y="1299317"/>
                  </a:lnTo>
                  <a:lnTo>
                    <a:pt x="1017698" y="1263317"/>
                  </a:lnTo>
                  <a:lnTo>
                    <a:pt x="1017698" y="1155317"/>
                  </a:lnTo>
                  <a:lnTo>
                    <a:pt x="945698" y="1083317"/>
                  </a:lnTo>
                  <a:lnTo>
                    <a:pt x="837698" y="1119317"/>
                  </a:lnTo>
                  <a:lnTo>
                    <a:pt x="729698" y="1119317"/>
                  </a:lnTo>
                  <a:lnTo>
                    <a:pt x="585698" y="975317"/>
                  </a:lnTo>
                  <a:lnTo>
                    <a:pt x="441698" y="1011317"/>
                  </a:lnTo>
                  <a:lnTo>
                    <a:pt x="297698" y="1083317"/>
                  </a:lnTo>
                  <a:lnTo>
                    <a:pt x="153698" y="1047317"/>
                  </a:lnTo>
                  <a:lnTo>
                    <a:pt x="81698" y="975317"/>
                  </a:lnTo>
                  <a:lnTo>
                    <a:pt x="81698" y="867317"/>
                  </a:lnTo>
                  <a:lnTo>
                    <a:pt x="189698" y="651317"/>
                  </a:lnTo>
                  <a:lnTo>
                    <a:pt x="117698" y="435317"/>
                  </a:lnTo>
                  <a:lnTo>
                    <a:pt x="45698" y="363317"/>
                  </a:lnTo>
                  <a:lnTo>
                    <a:pt x="45698" y="291317"/>
                  </a:lnTo>
                  <a:lnTo>
                    <a:pt x="0" y="109377"/>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a:lstStyle/>
            <a:p>
              <a:endParaRPr lang="sv-SE"/>
            </a:p>
          </p:txBody>
        </p:sp>
        <p:sp>
          <p:nvSpPr>
            <p:cNvPr id="3993" name="AutoShape 1883"/>
            <p:cNvSpPr>
              <a:spLocks noChangeArrowheads="1"/>
            </p:cNvSpPr>
            <p:nvPr/>
          </p:nvSpPr>
          <p:spPr bwMode="auto">
            <a:xfrm rot="-5400000">
              <a:off x="5529541" y="800821"/>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94" name="AutoShape 1884"/>
            <p:cNvSpPr>
              <a:spLocks noChangeArrowheads="1"/>
            </p:cNvSpPr>
            <p:nvPr/>
          </p:nvSpPr>
          <p:spPr bwMode="auto">
            <a:xfrm rot="-5400000">
              <a:off x="5025801" y="643098"/>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95" name="AutoShape 1885"/>
            <p:cNvSpPr>
              <a:spLocks noChangeArrowheads="1"/>
            </p:cNvSpPr>
            <p:nvPr/>
          </p:nvSpPr>
          <p:spPr bwMode="auto">
            <a:xfrm rot="-5400000">
              <a:off x="4957109" y="688163"/>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96" name="AutoShape 1886"/>
            <p:cNvSpPr>
              <a:spLocks noChangeArrowheads="1"/>
            </p:cNvSpPr>
            <p:nvPr/>
          </p:nvSpPr>
          <p:spPr bwMode="auto">
            <a:xfrm rot="-5400000">
              <a:off x="4888416" y="71069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97" name="AutoShape 1887"/>
            <p:cNvSpPr>
              <a:spLocks noChangeArrowheads="1"/>
            </p:cNvSpPr>
            <p:nvPr/>
          </p:nvSpPr>
          <p:spPr bwMode="auto">
            <a:xfrm rot="-5400000">
              <a:off x="4957109" y="800821"/>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98" name="AutoShape 1888"/>
            <p:cNvSpPr>
              <a:spLocks noChangeArrowheads="1"/>
            </p:cNvSpPr>
            <p:nvPr/>
          </p:nvSpPr>
          <p:spPr bwMode="auto">
            <a:xfrm rot="-5400000">
              <a:off x="5208979" y="575503"/>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999" name="AutoShape 1889"/>
            <p:cNvSpPr>
              <a:spLocks noChangeArrowheads="1"/>
            </p:cNvSpPr>
            <p:nvPr/>
          </p:nvSpPr>
          <p:spPr bwMode="auto">
            <a:xfrm rot="-5400000">
              <a:off x="5644028" y="1071203"/>
              <a:ext cx="71104"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00" name="AutoShape 1890"/>
            <p:cNvSpPr>
              <a:spLocks noChangeArrowheads="1"/>
            </p:cNvSpPr>
            <p:nvPr/>
          </p:nvSpPr>
          <p:spPr bwMode="auto">
            <a:xfrm rot="-5400000">
              <a:off x="5529540" y="932503"/>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pic>
          <p:nvPicPr>
            <p:cNvPr id="4001" name="Picture 1891"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80016" y="3600842"/>
              <a:ext cx="147198" cy="9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02" name="Picture 1892"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87360">
              <a:off x="6084053" y="4154420"/>
              <a:ext cx="146757" cy="8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003" name="Text Box 1893"/>
            <p:cNvSpPr txBox="1">
              <a:spLocks noChangeArrowheads="1"/>
            </p:cNvSpPr>
            <p:nvPr/>
          </p:nvSpPr>
          <p:spPr bwMode="auto">
            <a:xfrm>
              <a:off x="1690198" y="2415709"/>
              <a:ext cx="1657654" cy="24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Sommargårdsberget</a:t>
              </a:r>
              <a:endParaRPr lang="sv-SE"/>
            </a:p>
          </p:txBody>
        </p:sp>
        <p:sp>
          <p:nvSpPr>
            <p:cNvPr id="4004" name="Text Box 1894"/>
            <p:cNvSpPr txBox="1">
              <a:spLocks noChangeArrowheads="1"/>
            </p:cNvSpPr>
            <p:nvPr/>
          </p:nvSpPr>
          <p:spPr bwMode="auto">
            <a:xfrm>
              <a:off x="4460770" y="74480"/>
              <a:ext cx="915890" cy="20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Långsjön</a:t>
              </a:r>
              <a:endParaRPr lang="sv-SE"/>
            </a:p>
          </p:txBody>
        </p:sp>
        <p:sp>
          <p:nvSpPr>
            <p:cNvPr id="4005" name="Text Box 1896"/>
            <p:cNvSpPr txBox="1">
              <a:spLocks noChangeArrowheads="1"/>
            </p:cNvSpPr>
            <p:nvPr/>
          </p:nvSpPr>
          <p:spPr bwMode="auto">
            <a:xfrm>
              <a:off x="6179186" y="29370"/>
              <a:ext cx="1741002" cy="25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Mot Storrödningsberg</a:t>
              </a:r>
              <a:endParaRPr lang="sv-SE"/>
            </a:p>
          </p:txBody>
        </p:sp>
        <p:sp>
          <p:nvSpPr>
            <p:cNvPr id="4006" name="Text Box 1897"/>
            <p:cNvSpPr txBox="1">
              <a:spLocks noChangeArrowheads="1"/>
            </p:cNvSpPr>
            <p:nvPr/>
          </p:nvSpPr>
          <p:spPr bwMode="auto">
            <a:xfrm>
              <a:off x="-4202" y="2190391"/>
              <a:ext cx="1227897" cy="24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Mot Botsmark</a:t>
              </a:r>
              <a:endParaRPr lang="sv-SE"/>
            </a:p>
          </p:txBody>
        </p:sp>
        <p:sp>
          <p:nvSpPr>
            <p:cNvPr id="4007" name="Text Box 1898"/>
            <p:cNvSpPr txBox="1">
              <a:spLocks noChangeArrowheads="1"/>
            </p:cNvSpPr>
            <p:nvPr/>
          </p:nvSpPr>
          <p:spPr bwMode="auto">
            <a:xfrm>
              <a:off x="7884186" y="3231790"/>
              <a:ext cx="1371916" cy="2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Mot Robertsfors</a:t>
              </a:r>
              <a:endParaRPr lang="sv-SE"/>
            </a:p>
          </p:txBody>
        </p:sp>
        <p:sp>
          <p:nvSpPr>
            <p:cNvPr id="4008" name="Text Box 1899"/>
            <p:cNvSpPr txBox="1">
              <a:spLocks noChangeArrowheads="1"/>
            </p:cNvSpPr>
            <p:nvPr/>
          </p:nvSpPr>
          <p:spPr bwMode="auto">
            <a:xfrm>
              <a:off x="3304697" y="6036586"/>
              <a:ext cx="1447259" cy="29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Mot Sjulsmark</a:t>
              </a:r>
              <a:endParaRPr lang="sv-SE"/>
            </a:p>
          </p:txBody>
        </p:sp>
        <p:sp>
          <p:nvSpPr>
            <p:cNvPr id="4009" name="Text Box 1900"/>
            <p:cNvSpPr txBox="1">
              <a:spLocks noChangeArrowheads="1"/>
            </p:cNvSpPr>
            <p:nvPr/>
          </p:nvSpPr>
          <p:spPr bwMode="auto">
            <a:xfrm>
              <a:off x="6660096" y="4690141"/>
              <a:ext cx="612045" cy="2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Rote</a:t>
              </a:r>
              <a:endParaRPr lang="sv-SE"/>
            </a:p>
          </p:txBody>
        </p:sp>
        <p:sp>
          <p:nvSpPr>
            <p:cNvPr id="4010" name="AutoShape 1901"/>
            <p:cNvSpPr>
              <a:spLocks noChangeArrowheads="1"/>
            </p:cNvSpPr>
            <p:nvPr/>
          </p:nvSpPr>
          <p:spPr bwMode="auto">
            <a:xfrm>
              <a:off x="5068588" y="4015133"/>
              <a:ext cx="97994" cy="96430"/>
            </a:xfrm>
            <a:prstGeom prst="octagon">
              <a:avLst>
                <a:gd name="adj" fmla="val 29287"/>
              </a:avLst>
            </a:prstGeom>
            <a:solidFill>
              <a:srgbClr val="FF0000"/>
            </a:solidFill>
            <a:ln w="9525" algn="in">
              <a:solidFill>
                <a:srgbClr val="000000"/>
              </a:solidFill>
              <a:miter lim="800000"/>
              <a:headEnd/>
              <a:tailEnd/>
            </a:ln>
          </p:spPr>
          <p:txBody>
            <a:bodyPr lIns="0" tIns="0" rIns="0" bIns="0"/>
            <a:lstStyle/>
            <a:p>
              <a:pPr marL="342900" indent="-342900"/>
              <a:endParaRPr lang="sv-SE"/>
            </a:p>
          </p:txBody>
        </p:sp>
        <p:sp>
          <p:nvSpPr>
            <p:cNvPr id="4011" name="Rectangle 1902"/>
            <p:cNvSpPr>
              <a:spLocks noChangeArrowheads="1"/>
            </p:cNvSpPr>
            <p:nvPr/>
          </p:nvSpPr>
          <p:spPr bwMode="auto">
            <a:xfrm rot="-3120000">
              <a:off x="4902639" y="4073638"/>
              <a:ext cx="96429" cy="32664"/>
            </a:xfrm>
            <a:prstGeom prst="rect">
              <a:avLst/>
            </a:prstGeom>
            <a:solidFill>
              <a:srgbClr val="FF0000"/>
            </a:solidFill>
            <a:ln w="9525" algn="in">
              <a:solidFill>
                <a:srgbClr val="000000"/>
              </a:solidFill>
              <a:miter lim="800000"/>
              <a:headEnd/>
              <a:tailEnd/>
            </a:ln>
          </p:spPr>
          <p:txBody>
            <a:bodyPr lIns="36576" tIns="36576" rIns="36576" bIns="36576"/>
            <a:lstStyle/>
            <a:p>
              <a:endParaRPr lang="sv-SE"/>
            </a:p>
          </p:txBody>
        </p:sp>
        <p:sp>
          <p:nvSpPr>
            <p:cNvPr id="4012" name="Rectangle 1903"/>
            <p:cNvSpPr>
              <a:spLocks noChangeArrowheads="1"/>
            </p:cNvSpPr>
            <p:nvPr/>
          </p:nvSpPr>
          <p:spPr bwMode="auto">
            <a:xfrm rot="-1560000">
              <a:off x="4741942" y="4240136"/>
              <a:ext cx="163323" cy="289289"/>
            </a:xfrm>
            <a:prstGeom prst="rect">
              <a:avLst/>
            </a:prstGeom>
            <a:solidFill>
              <a:srgbClr val="33CC33"/>
            </a:solidFill>
            <a:ln w="9525" algn="in">
              <a:solidFill>
                <a:srgbClr val="000000"/>
              </a:solidFill>
              <a:miter lim="800000"/>
              <a:headEnd/>
              <a:tailEnd/>
            </a:ln>
          </p:spPr>
          <p:txBody>
            <a:bodyPr lIns="36576" tIns="36576" rIns="36576" bIns="36576"/>
            <a:lstStyle/>
            <a:p>
              <a:pPr marL="342900" indent="-342900"/>
              <a:endParaRPr lang="sv-SE"/>
            </a:p>
          </p:txBody>
        </p:sp>
        <p:sp>
          <p:nvSpPr>
            <p:cNvPr id="4013" name="Text Box 1904"/>
            <p:cNvSpPr txBox="1">
              <a:spLocks noChangeArrowheads="1"/>
            </p:cNvSpPr>
            <p:nvPr/>
          </p:nvSpPr>
          <p:spPr bwMode="auto">
            <a:xfrm>
              <a:off x="4774606" y="4228231"/>
              <a:ext cx="913418" cy="20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Hällgärdan</a:t>
              </a:r>
              <a:endParaRPr lang="sv-SE"/>
            </a:p>
          </p:txBody>
        </p:sp>
        <p:sp>
          <p:nvSpPr>
            <p:cNvPr id="4014" name="Text Box 1905"/>
            <p:cNvSpPr txBox="1">
              <a:spLocks noChangeArrowheads="1"/>
            </p:cNvSpPr>
            <p:nvPr/>
          </p:nvSpPr>
          <p:spPr bwMode="auto">
            <a:xfrm>
              <a:off x="6995802" y="640092"/>
              <a:ext cx="1500428" cy="28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Gammbromyren</a:t>
              </a:r>
              <a:endParaRPr lang="sv-SE"/>
            </a:p>
          </p:txBody>
        </p:sp>
        <p:sp>
          <p:nvSpPr>
            <p:cNvPr id="4015" name="Text Box 1906"/>
            <p:cNvSpPr txBox="1">
              <a:spLocks noChangeArrowheads="1"/>
            </p:cNvSpPr>
            <p:nvPr/>
          </p:nvSpPr>
          <p:spPr bwMode="auto">
            <a:xfrm>
              <a:off x="6020477" y="3693701"/>
              <a:ext cx="999646" cy="22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FFFFFF"/>
                  </a:solidFill>
                </a:rPr>
                <a:t>Åkullsjön</a:t>
              </a:r>
              <a:endParaRPr lang="sv-SE"/>
            </a:p>
          </p:txBody>
        </p:sp>
        <p:sp>
          <p:nvSpPr>
            <p:cNvPr id="4016" name="AutoShape 1907"/>
            <p:cNvSpPr>
              <a:spLocks noChangeArrowheads="1"/>
            </p:cNvSpPr>
            <p:nvPr/>
          </p:nvSpPr>
          <p:spPr bwMode="auto">
            <a:xfrm rot="-5400000">
              <a:off x="5355169" y="3604672"/>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17" name="AutoShape 1908"/>
            <p:cNvSpPr>
              <a:spLocks noChangeArrowheads="1"/>
            </p:cNvSpPr>
            <p:nvPr/>
          </p:nvSpPr>
          <p:spPr bwMode="auto">
            <a:xfrm rot="-5400000">
              <a:off x="5314731" y="3644217"/>
              <a:ext cx="71105" cy="56303"/>
            </a:xfrm>
            <a:prstGeom prst="homePlate">
              <a:avLst>
                <a:gd name="adj" fmla="val 30801"/>
              </a:avLst>
            </a:prstGeom>
            <a:solidFill>
              <a:srgbClr val="3366FF"/>
            </a:solidFill>
            <a:ln w="9525" algn="in">
              <a:solidFill>
                <a:srgbClr val="000000"/>
              </a:solidFill>
              <a:miter lim="800000"/>
              <a:headEnd/>
              <a:tailEnd/>
            </a:ln>
          </p:spPr>
          <p:txBody>
            <a:bodyPr rot="10800000" lIns="0" tIns="0" rIns="0" bIns="0"/>
            <a:lstStyle/>
            <a:p>
              <a:pPr marL="342900" indent="-342900"/>
              <a:endParaRPr lang="sv-SE"/>
            </a:p>
          </p:txBody>
        </p:sp>
        <p:sp>
          <p:nvSpPr>
            <p:cNvPr id="4018" name="AutoShape 1909"/>
            <p:cNvSpPr>
              <a:spLocks noChangeArrowheads="1"/>
            </p:cNvSpPr>
            <p:nvPr/>
          </p:nvSpPr>
          <p:spPr bwMode="auto">
            <a:xfrm rot="-5400000">
              <a:off x="5281053" y="3683320"/>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19" name="AutoShape 1910"/>
            <p:cNvSpPr>
              <a:spLocks noChangeArrowheads="1"/>
            </p:cNvSpPr>
            <p:nvPr/>
          </p:nvSpPr>
          <p:spPr bwMode="auto">
            <a:xfrm rot="-5400000">
              <a:off x="5716103" y="3391720"/>
              <a:ext cx="71104" cy="56303"/>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20" name="AutoShape 1911"/>
            <p:cNvSpPr>
              <a:spLocks noChangeArrowheads="1"/>
            </p:cNvSpPr>
            <p:nvPr/>
          </p:nvSpPr>
          <p:spPr bwMode="auto">
            <a:xfrm rot="-5400000">
              <a:off x="6167989" y="3378484"/>
              <a:ext cx="71105" cy="56303"/>
            </a:xfrm>
            <a:prstGeom prst="homePlate">
              <a:avLst>
                <a:gd name="adj" fmla="val 30801"/>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4021" name="AutoShape 1912"/>
            <p:cNvSpPr>
              <a:spLocks noChangeArrowheads="1"/>
            </p:cNvSpPr>
            <p:nvPr/>
          </p:nvSpPr>
          <p:spPr bwMode="auto">
            <a:xfrm rot="-5400000">
              <a:off x="6254855" y="3373836"/>
              <a:ext cx="71105" cy="56303"/>
            </a:xfrm>
            <a:prstGeom prst="homePlate">
              <a:avLst>
                <a:gd name="adj" fmla="val 30801"/>
              </a:avLst>
            </a:prstGeom>
            <a:solidFill>
              <a:srgbClr val="FFFFFF"/>
            </a:solidFill>
            <a:ln w="9525" algn="in">
              <a:solidFill>
                <a:srgbClr val="000000"/>
              </a:solidFill>
              <a:miter lim="800000"/>
              <a:headEnd/>
              <a:tailEnd/>
            </a:ln>
          </p:spPr>
          <p:txBody>
            <a:bodyPr rot="10800000" lIns="0" tIns="0" rIns="0" bIns="0"/>
            <a:lstStyle/>
            <a:p>
              <a:pPr marL="342900" indent="-342900"/>
              <a:endParaRPr lang="sv-SE"/>
            </a:p>
          </p:txBody>
        </p:sp>
        <p:sp>
          <p:nvSpPr>
            <p:cNvPr id="4022" name="AutoShape 1913"/>
            <p:cNvSpPr>
              <a:spLocks noChangeArrowheads="1"/>
            </p:cNvSpPr>
            <p:nvPr/>
          </p:nvSpPr>
          <p:spPr bwMode="auto">
            <a:xfrm rot="-5400000">
              <a:off x="6743416" y="323502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23" name="AutoShape 1914"/>
            <p:cNvSpPr>
              <a:spLocks noChangeArrowheads="1"/>
            </p:cNvSpPr>
            <p:nvPr/>
          </p:nvSpPr>
          <p:spPr bwMode="auto">
            <a:xfrm rot="-5400000">
              <a:off x="5028522" y="264037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pic>
          <p:nvPicPr>
            <p:cNvPr id="4024" name="Picture 1915"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5688024" y="3490127"/>
              <a:ext cx="158228" cy="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25" name="AutoShape 1916"/>
            <p:cNvSpPr>
              <a:spLocks noChangeArrowheads="1"/>
            </p:cNvSpPr>
            <p:nvPr/>
          </p:nvSpPr>
          <p:spPr bwMode="auto">
            <a:xfrm rot="-5400000">
              <a:off x="4914196" y="254394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26" name="AutoShape 1917"/>
            <p:cNvSpPr>
              <a:spLocks noChangeArrowheads="1"/>
            </p:cNvSpPr>
            <p:nvPr/>
          </p:nvSpPr>
          <p:spPr bwMode="auto">
            <a:xfrm rot="-5400000">
              <a:off x="5910469" y="2527872"/>
              <a:ext cx="71104" cy="56304"/>
            </a:xfrm>
            <a:prstGeom prst="homePlate">
              <a:avLst>
                <a:gd name="adj" fmla="val 30800"/>
              </a:avLst>
            </a:prstGeom>
            <a:solidFill>
              <a:srgbClr val="FFCC00"/>
            </a:solidFill>
            <a:ln w="9525" algn="in">
              <a:solidFill>
                <a:srgbClr val="000000"/>
              </a:solidFill>
              <a:miter lim="800000"/>
              <a:headEnd/>
              <a:tailEnd/>
            </a:ln>
          </p:spPr>
          <p:txBody>
            <a:bodyPr rot="10800000" lIns="0" tIns="0" rIns="0" bIns="0"/>
            <a:lstStyle/>
            <a:p>
              <a:pPr marL="342900" indent="-342900"/>
              <a:endParaRPr lang="sv-SE"/>
            </a:p>
          </p:txBody>
        </p:sp>
        <p:sp>
          <p:nvSpPr>
            <p:cNvPr id="4027" name="AutoShape 1918"/>
            <p:cNvSpPr>
              <a:spLocks noChangeArrowheads="1"/>
            </p:cNvSpPr>
            <p:nvPr/>
          </p:nvSpPr>
          <p:spPr bwMode="auto">
            <a:xfrm rot="-5400000">
              <a:off x="6008462" y="2463586"/>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28" name="AutoShape 1919"/>
            <p:cNvSpPr>
              <a:spLocks noChangeArrowheads="1"/>
            </p:cNvSpPr>
            <p:nvPr/>
          </p:nvSpPr>
          <p:spPr bwMode="auto">
            <a:xfrm rot="-5400000">
              <a:off x="5520806" y="3441432"/>
              <a:ext cx="71105" cy="56303"/>
            </a:xfrm>
            <a:prstGeom prst="homePlate">
              <a:avLst>
                <a:gd name="adj" fmla="val 30801"/>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pic>
          <p:nvPicPr>
            <p:cNvPr id="4029" name="Picture 1920" descr="MCAN02335_0000[1]"/>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6732101" y="3453221"/>
              <a:ext cx="108008" cy="6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30" name="Picture 1921" descr="MCAN02335_0000[1]"/>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24093" y="3453221"/>
              <a:ext cx="90007" cy="6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31" name="Picture 1922" descr="MCAN02335_0000[1]"/>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6840109" y="3453221"/>
              <a:ext cx="108008" cy="6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032" name="AutoShape 1923"/>
            <p:cNvSpPr>
              <a:spLocks noChangeArrowheads="1"/>
            </p:cNvSpPr>
            <p:nvPr/>
          </p:nvSpPr>
          <p:spPr bwMode="auto">
            <a:xfrm rot="-5400000">
              <a:off x="2296374" y="3792769"/>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33" name="AutoShape 1924"/>
            <p:cNvSpPr>
              <a:spLocks noChangeArrowheads="1"/>
            </p:cNvSpPr>
            <p:nvPr/>
          </p:nvSpPr>
          <p:spPr bwMode="auto">
            <a:xfrm rot="-5400000">
              <a:off x="4060504" y="4678494"/>
              <a:ext cx="71105" cy="56304"/>
            </a:xfrm>
            <a:prstGeom prst="homePlate">
              <a:avLst>
                <a:gd name="adj" fmla="val 30800"/>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4034" name="Text Box 1895"/>
            <p:cNvSpPr txBox="1">
              <a:spLocks noChangeArrowheads="1"/>
            </p:cNvSpPr>
            <p:nvPr/>
          </p:nvSpPr>
          <p:spPr bwMode="auto">
            <a:xfrm>
              <a:off x="2651404" y="415089"/>
              <a:ext cx="1164483" cy="19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t>Mot Gulltjärn</a:t>
              </a:r>
              <a:endParaRPr lang="sv-SE"/>
            </a:p>
          </p:txBody>
        </p:sp>
      </p:grpSp>
      <p:grpSp>
        <p:nvGrpSpPr>
          <p:cNvPr id="3112" name="Group 5"/>
          <p:cNvGrpSpPr>
            <a:grpSpLocks/>
          </p:cNvGrpSpPr>
          <p:nvPr/>
        </p:nvGrpSpPr>
        <p:grpSpPr bwMode="auto">
          <a:xfrm>
            <a:off x="104760713" y="106259313"/>
            <a:ext cx="10871200" cy="7812087"/>
            <a:chOff x="104760150" y="106259775"/>
            <a:chExt cx="10872000" cy="7812000"/>
          </a:xfrm>
        </p:grpSpPr>
        <p:graphicFrame>
          <p:nvGraphicFramePr>
            <p:cNvPr id="3092" name="Object 6"/>
            <p:cNvGraphicFramePr>
              <a:graphicFrameLocks noChangeAspect="1"/>
            </p:cNvGraphicFramePr>
            <p:nvPr/>
          </p:nvGraphicFramePr>
          <p:xfrm>
            <a:off x="113904150" y="108383775"/>
            <a:ext cx="495360" cy="581040"/>
          </p:xfrm>
          <a:graphic>
            <a:graphicData uri="http://schemas.openxmlformats.org/presentationml/2006/ole">
              <mc:AlternateContent xmlns:mc="http://schemas.openxmlformats.org/markup-compatibility/2006">
                <mc:Choice xmlns:v="urn:schemas-microsoft-com:vml" Requires="v">
                  <p:oleObj spid="_x0000_s54676" name="Bitmappsbild" r:id="rId25" imgW="495369" imgH="581106" progId="Paint.Picture">
                    <p:embed/>
                  </p:oleObj>
                </mc:Choice>
                <mc:Fallback>
                  <p:oleObj name="Bitmappsbild" r:id="rId25" imgW="495369" imgH="581106"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04150" y="108383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3" name="Object 7"/>
            <p:cNvGraphicFramePr>
              <a:graphicFrameLocks noChangeAspect="1"/>
            </p:cNvGraphicFramePr>
            <p:nvPr/>
          </p:nvGraphicFramePr>
          <p:xfrm>
            <a:off x="109908150" y="109427775"/>
            <a:ext cx="495360" cy="581040"/>
          </p:xfrm>
          <a:graphic>
            <a:graphicData uri="http://schemas.openxmlformats.org/presentationml/2006/ole">
              <mc:AlternateContent xmlns:mc="http://schemas.openxmlformats.org/markup-compatibility/2006">
                <mc:Choice xmlns:v="urn:schemas-microsoft-com:vml" Requires="v">
                  <p:oleObj spid="_x0000_s54677" name="Bitmappsbild" r:id="rId26" imgW="495369" imgH="581106" progId="Paint.Picture">
                    <p:embed/>
                  </p:oleObj>
                </mc:Choice>
                <mc:Fallback>
                  <p:oleObj name="Bitmappsbild" r:id="rId26" imgW="495369" imgH="581106"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08150" y="109427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4" name="Object 8"/>
            <p:cNvGraphicFramePr>
              <a:graphicFrameLocks noChangeAspect="1"/>
            </p:cNvGraphicFramePr>
            <p:nvPr/>
          </p:nvGraphicFramePr>
          <p:xfrm>
            <a:off x="113364150" y="112199775"/>
            <a:ext cx="495360" cy="581040"/>
          </p:xfrm>
          <a:graphic>
            <a:graphicData uri="http://schemas.openxmlformats.org/presentationml/2006/ole">
              <mc:AlternateContent xmlns:mc="http://schemas.openxmlformats.org/markup-compatibility/2006">
                <mc:Choice xmlns:v="urn:schemas-microsoft-com:vml" Requires="v">
                  <p:oleObj spid="_x0000_s54678" name="Bitmappsbild" r:id="rId27" imgW="495369" imgH="581106" progId="Paint.Picture">
                    <p:embed/>
                  </p:oleObj>
                </mc:Choice>
                <mc:Fallback>
                  <p:oleObj name="Bitmappsbild" r:id="rId27" imgW="495369" imgH="581106"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64150" y="112199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5" name="Object 9"/>
            <p:cNvGraphicFramePr>
              <a:graphicFrameLocks noChangeAspect="1"/>
            </p:cNvGraphicFramePr>
            <p:nvPr/>
          </p:nvGraphicFramePr>
          <p:xfrm>
            <a:off x="109440150" y="112019775"/>
            <a:ext cx="495360" cy="581040"/>
          </p:xfrm>
          <a:graphic>
            <a:graphicData uri="http://schemas.openxmlformats.org/presentationml/2006/ole">
              <mc:AlternateContent xmlns:mc="http://schemas.openxmlformats.org/markup-compatibility/2006">
                <mc:Choice xmlns:v="urn:schemas-microsoft-com:vml" Requires="v">
                  <p:oleObj spid="_x0000_s54679" name="Bitmappsbild" r:id="rId28" imgW="495369" imgH="581106" progId="Paint.Picture">
                    <p:embed/>
                  </p:oleObj>
                </mc:Choice>
                <mc:Fallback>
                  <p:oleObj name="Bitmappsbild" r:id="rId28" imgW="495369" imgH="581106"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40150" y="112019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6" name="Object 10"/>
            <p:cNvGraphicFramePr>
              <a:graphicFrameLocks noChangeAspect="1"/>
            </p:cNvGraphicFramePr>
            <p:nvPr/>
          </p:nvGraphicFramePr>
          <p:xfrm>
            <a:off x="108216150" y="111443775"/>
            <a:ext cx="495360" cy="581040"/>
          </p:xfrm>
          <a:graphic>
            <a:graphicData uri="http://schemas.openxmlformats.org/presentationml/2006/ole">
              <mc:AlternateContent xmlns:mc="http://schemas.openxmlformats.org/markup-compatibility/2006">
                <mc:Choice xmlns:v="urn:schemas-microsoft-com:vml" Requires="v">
                  <p:oleObj spid="_x0000_s54680" name="Bitmappsbild" r:id="rId29" imgW="495369" imgH="581106" progId="Paint.Picture">
                    <p:embed/>
                  </p:oleObj>
                </mc:Choice>
                <mc:Fallback>
                  <p:oleObj name="Bitmappsbild" r:id="rId29" imgW="495369" imgH="581106"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16150" y="111443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7" name="Object 11"/>
            <p:cNvGraphicFramePr>
              <a:graphicFrameLocks noChangeAspect="1"/>
            </p:cNvGraphicFramePr>
            <p:nvPr/>
          </p:nvGraphicFramePr>
          <p:xfrm>
            <a:off x="106092150" y="110075775"/>
            <a:ext cx="495360" cy="581040"/>
          </p:xfrm>
          <a:graphic>
            <a:graphicData uri="http://schemas.openxmlformats.org/presentationml/2006/ole">
              <mc:AlternateContent xmlns:mc="http://schemas.openxmlformats.org/markup-compatibility/2006">
                <mc:Choice xmlns:v="urn:schemas-microsoft-com:vml" Requires="v">
                  <p:oleObj spid="_x0000_s54681" name="Bitmappsbild" r:id="rId30" imgW="495369" imgH="581106" progId="Paint.Picture">
                    <p:embed/>
                  </p:oleObj>
                </mc:Choice>
                <mc:Fallback>
                  <p:oleObj name="Bitmappsbild" r:id="rId30" imgW="495369" imgH="581106"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2150" y="110075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8" name="Object 12"/>
            <p:cNvGraphicFramePr>
              <a:graphicFrameLocks noChangeAspect="1"/>
            </p:cNvGraphicFramePr>
            <p:nvPr/>
          </p:nvGraphicFramePr>
          <p:xfrm>
            <a:off x="106920150" y="109499775"/>
            <a:ext cx="495360" cy="581040"/>
          </p:xfrm>
          <a:graphic>
            <a:graphicData uri="http://schemas.openxmlformats.org/presentationml/2006/ole">
              <mc:AlternateContent xmlns:mc="http://schemas.openxmlformats.org/markup-compatibility/2006">
                <mc:Choice xmlns:v="urn:schemas-microsoft-com:vml" Requires="v">
                  <p:oleObj spid="_x0000_s54682" name="Bitmappsbild" r:id="rId31" imgW="495369" imgH="581106" progId="Paint.Picture">
                    <p:embed/>
                  </p:oleObj>
                </mc:Choice>
                <mc:Fallback>
                  <p:oleObj name="Bitmappsbild" r:id="rId31" imgW="495369" imgH="581106"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20150" y="109499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9" name="Object 13"/>
            <p:cNvGraphicFramePr>
              <a:graphicFrameLocks noChangeAspect="1"/>
            </p:cNvGraphicFramePr>
            <p:nvPr/>
          </p:nvGraphicFramePr>
          <p:xfrm>
            <a:off x="106524150" y="107807775"/>
            <a:ext cx="495360" cy="581040"/>
          </p:xfrm>
          <a:graphic>
            <a:graphicData uri="http://schemas.openxmlformats.org/presentationml/2006/ole">
              <mc:AlternateContent xmlns:mc="http://schemas.openxmlformats.org/markup-compatibility/2006">
                <mc:Choice xmlns:v="urn:schemas-microsoft-com:vml" Requires="v">
                  <p:oleObj spid="_x0000_s54683" name="Bitmappsbild" r:id="rId32" imgW="495369" imgH="581106" progId="Paint.Picture">
                    <p:embed/>
                  </p:oleObj>
                </mc:Choice>
                <mc:Fallback>
                  <p:oleObj name="Bitmappsbild" r:id="rId32" imgW="495369" imgH="581106"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4150" y="107807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100" name="Object 14"/>
            <p:cNvGraphicFramePr>
              <a:graphicFrameLocks noChangeAspect="1"/>
            </p:cNvGraphicFramePr>
            <p:nvPr/>
          </p:nvGraphicFramePr>
          <p:xfrm>
            <a:off x="108540150" y="107987775"/>
            <a:ext cx="495360" cy="581040"/>
          </p:xfrm>
          <a:graphic>
            <a:graphicData uri="http://schemas.openxmlformats.org/presentationml/2006/ole">
              <mc:AlternateContent xmlns:mc="http://schemas.openxmlformats.org/markup-compatibility/2006">
                <mc:Choice xmlns:v="urn:schemas-microsoft-com:vml" Requires="v">
                  <p:oleObj spid="_x0000_s54684" name="Bitmappsbild" r:id="rId33" imgW="495369" imgH="581106" progId="Paint.Picture">
                    <p:embed/>
                  </p:oleObj>
                </mc:Choice>
                <mc:Fallback>
                  <p:oleObj name="Bitmappsbild" r:id="rId33" imgW="495369" imgH="581106" progId="Paint.Picture">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40150" y="107987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3573" name="Rectangle 15"/>
            <p:cNvSpPr>
              <a:spLocks noChangeArrowheads="1"/>
            </p:cNvSpPr>
            <p:nvPr/>
          </p:nvSpPr>
          <p:spPr bwMode="auto">
            <a:xfrm>
              <a:off x="104760150" y="106331775"/>
              <a:ext cx="10872000" cy="7740000"/>
            </a:xfrm>
            <a:prstGeom prst="rect">
              <a:avLst/>
            </a:prstGeom>
            <a:solidFill>
              <a:srgbClr val="33CC33">
                <a:alpha val="32156"/>
              </a:srgbClr>
            </a:solidFill>
            <a:ln w="9525" algn="in">
              <a:solidFill>
                <a:srgbClr val="000000"/>
              </a:solidFill>
              <a:miter lim="800000"/>
              <a:headEnd/>
              <a:tailEnd/>
            </a:ln>
          </p:spPr>
          <p:txBody>
            <a:bodyPr lIns="36576" tIns="36576" rIns="36576" bIns="36576"/>
            <a:lstStyle/>
            <a:p>
              <a:endParaRPr lang="sv-SE"/>
            </a:p>
          </p:txBody>
        </p:sp>
        <p:sp>
          <p:nvSpPr>
            <p:cNvPr id="3574" name="Text Box 16"/>
            <p:cNvSpPr txBox="1">
              <a:spLocks noChangeArrowheads="1"/>
            </p:cNvSpPr>
            <p:nvPr/>
          </p:nvSpPr>
          <p:spPr bwMode="auto">
            <a:xfrm>
              <a:off x="111282820" y="112097183"/>
              <a:ext cx="893330" cy="2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Gårdberget</a:t>
              </a:r>
              <a:endParaRPr lang="sv-SE"/>
            </a:p>
          </p:txBody>
        </p:sp>
        <p:sp>
          <p:nvSpPr>
            <p:cNvPr id="3575" name="Text Box 17"/>
            <p:cNvSpPr txBox="1">
              <a:spLocks noChangeArrowheads="1"/>
            </p:cNvSpPr>
            <p:nvPr/>
          </p:nvSpPr>
          <p:spPr bwMode="auto">
            <a:xfrm>
              <a:off x="113348814" y="111643785"/>
              <a:ext cx="771336" cy="30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Sjöbäck</a:t>
              </a:r>
              <a:endParaRPr lang="sv-SE"/>
            </a:p>
          </p:txBody>
        </p:sp>
        <p:sp>
          <p:nvSpPr>
            <p:cNvPr id="3576" name="Text Box 18"/>
            <p:cNvSpPr txBox="1">
              <a:spLocks noChangeArrowheads="1"/>
            </p:cNvSpPr>
            <p:nvPr/>
          </p:nvSpPr>
          <p:spPr bwMode="auto">
            <a:xfrm>
              <a:off x="111186150" y="111425775"/>
              <a:ext cx="767288"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000">
                  <a:solidFill>
                    <a:srgbClr val="000000"/>
                  </a:solidFill>
                  <a:latin typeface="Times New Roman" pitchFamily="18" charset="0"/>
                </a:rPr>
                <a:t>Borggård</a:t>
              </a:r>
              <a:endParaRPr lang="sv-SE"/>
            </a:p>
          </p:txBody>
        </p:sp>
        <p:sp>
          <p:nvSpPr>
            <p:cNvPr id="3577" name="Freeform 19"/>
            <p:cNvSpPr>
              <a:spLocks/>
            </p:cNvSpPr>
            <p:nvPr/>
          </p:nvSpPr>
          <p:spPr bwMode="auto">
            <a:xfrm>
              <a:off x="111116703" y="110405661"/>
              <a:ext cx="1848466" cy="802165"/>
            </a:xfrm>
            <a:custGeom>
              <a:avLst/>
              <a:gdLst>
                <a:gd name="T0" fmla="*/ 399402 w 1908000"/>
                <a:gd name="T1" fmla="*/ 46086 h 828000"/>
                <a:gd name="T2" fmla="*/ 322595 w 1908000"/>
                <a:gd name="T3" fmla="*/ 76808 h 828000"/>
                <a:gd name="T4" fmla="*/ 245787 w 1908000"/>
                <a:gd name="T5" fmla="*/ 153618 h 828000"/>
                <a:gd name="T6" fmla="*/ 230425 w 1908000"/>
                <a:gd name="T7" fmla="*/ 168979 h 828000"/>
                <a:gd name="T8" fmla="*/ 215062 w 1908000"/>
                <a:gd name="T9" fmla="*/ 230426 h 828000"/>
                <a:gd name="T10" fmla="*/ 184340 w 1908000"/>
                <a:gd name="T11" fmla="*/ 276512 h 828000"/>
                <a:gd name="T12" fmla="*/ 184340 w 1908000"/>
                <a:gd name="T13" fmla="*/ 399405 h 828000"/>
                <a:gd name="T14" fmla="*/ 168978 w 1908000"/>
                <a:gd name="T15" fmla="*/ 399405 h 828000"/>
                <a:gd name="T16" fmla="*/ 184340 w 1908000"/>
                <a:gd name="T17" fmla="*/ 476214 h 828000"/>
                <a:gd name="T18" fmla="*/ 153617 w 1908000"/>
                <a:gd name="T19" fmla="*/ 506937 h 828000"/>
                <a:gd name="T20" fmla="*/ 107532 w 1908000"/>
                <a:gd name="T21" fmla="*/ 522299 h 828000"/>
                <a:gd name="T22" fmla="*/ 61446 w 1908000"/>
                <a:gd name="T23" fmla="*/ 522299 h 828000"/>
                <a:gd name="T24" fmla="*/ 46086 w 1908000"/>
                <a:gd name="T25" fmla="*/ 568383 h 828000"/>
                <a:gd name="T26" fmla="*/ 15361 w 1908000"/>
                <a:gd name="T27" fmla="*/ 568383 h 828000"/>
                <a:gd name="T28" fmla="*/ 0 w 1908000"/>
                <a:gd name="T29" fmla="*/ 599106 h 828000"/>
                <a:gd name="T30" fmla="*/ 15361 w 1908000"/>
                <a:gd name="T31" fmla="*/ 614469 h 828000"/>
                <a:gd name="T32" fmla="*/ 92169 w 1908000"/>
                <a:gd name="T33" fmla="*/ 645193 h 828000"/>
                <a:gd name="T34" fmla="*/ 245787 w 1908000"/>
                <a:gd name="T35" fmla="*/ 660553 h 828000"/>
                <a:gd name="T36" fmla="*/ 399402 w 1908000"/>
                <a:gd name="T37" fmla="*/ 691276 h 828000"/>
                <a:gd name="T38" fmla="*/ 491574 w 1908000"/>
                <a:gd name="T39" fmla="*/ 706639 h 828000"/>
                <a:gd name="T40" fmla="*/ 629828 w 1908000"/>
                <a:gd name="T41" fmla="*/ 629830 h 828000"/>
                <a:gd name="T42" fmla="*/ 921700 w 1908000"/>
                <a:gd name="T43" fmla="*/ 629830 h 828000"/>
                <a:gd name="T44" fmla="*/ 937061 w 1908000"/>
                <a:gd name="T45" fmla="*/ 614469 h 828000"/>
                <a:gd name="T46" fmla="*/ 983147 w 1908000"/>
                <a:gd name="T47" fmla="*/ 629830 h 828000"/>
                <a:gd name="T48" fmla="*/ 1029232 w 1908000"/>
                <a:gd name="T49" fmla="*/ 645193 h 828000"/>
                <a:gd name="T50" fmla="*/ 1059955 w 1908000"/>
                <a:gd name="T51" fmla="*/ 645193 h 828000"/>
                <a:gd name="T52" fmla="*/ 1152124 w 1908000"/>
                <a:gd name="T53" fmla="*/ 645193 h 828000"/>
                <a:gd name="T54" fmla="*/ 1228934 w 1908000"/>
                <a:gd name="T55" fmla="*/ 614469 h 828000"/>
                <a:gd name="T56" fmla="*/ 1305741 w 1908000"/>
                <a:gd name="T57" fmla="*/ 553021 h 828000"/>
                <a:gd name="T58" fmla="*/ 1367189 w 1908000"/>
                <a:gd name="T59" fmla="*/ 506937 h 828000"/>
                <a:gd name="T60" fmla="*/ 1474719 w 1908000"/>
                <a:gd name="T61" fmla="*/ 522299 h 828000"/>
                <a:gd name="T62" fmla="*/ 1582251 w 1908000"/>
                <a:gd name="T63" fmla="*/ 399405 h 828000"/>
                <a:gd name="T64" fmla="*/ 1582251 w 1908000"/>
                <a:gd name="T65" fmla="*/ 337958 h 828000"/>
                <a:gd name="T66" fmla="*/ 1612974 w 1908000"/>
                <a:gd name="T67" fmla="*/ 307233 h 828000"/>
                <a:gd name="T68" fmla="*/ 1628336 w 1908000"/>
                <a:gd name="T69" fmla="*/ 230426 h 828000"/>
                <a:gd name="T70" fmla="*/ 1628336 w 1908000"/>
                <a:gd name="T71" fmla="*/ 168979 h 828000"/>
                <a:gd name="T72" fmla="*/ 1612974 w 1908000"/>
                <a:gd name="T73" fmla="*/ 153618 h 828000"/>
                <a:gd name="T74" fmla="*/ 1612974 w 1908000"/>
                <a:gd name="T75" fmla="*/ 107532 h 828000"/>
                <a:gd name="T76" fmla="*/ 1536165 w 1908000"/>
                <a:gd name="T77" fmla="*/ 15361 h 828000"/>
                <a:gd name="T78" fmla="*/ 1428634 w 1908000"/>
                <a:gd name="T79" fmla="*/ 15361 h 828000"/>
                <a:gd name="T80" fmla="*/ 1382550 w 1908000"/>
                <a:gd name="T81" fmla="*/ 0 h 828000"/>
                <a:gd name="T82" fmla="*/ 1336464 w 1908000"/>
                <a:gd name="T83" fmla="*/ 30724 h 828000"/>
                <a:gd name="T84" fmla="*/ 1305741 w 1908000"/>
                <a:gd name="T85" fmla="*/ 30724 h 828000"/>
                <a:gd name="T86" fmla="*/ 1275018 w 1908000"/>
                <a:gd name="T87" fmla="*/ 46086 h 828000"/>
                <a:gd name="T88" fmla="*/ 1198209 w 1908000"/>
                <a:gd name="T89" fmla="*/ 46086 h 828000"/>
                <a:gd name="T90" fmla="*/ 1090678 w 1908000"/>
                <a:gd name="T91" fmla="*/ 15361 h 828000"/>
                <a:gd name="T92" fmla="*/ 1029232 w 1908000"/>
                <a:gd name="T93" fmla="*/ 15361 h 828000"/>
                <a:gd name="T94" fmla="*/ 952422 w 1908000"/>
                <a:gd name="T95" fmla="*/ 0 h 828000"/>
                <a:gd name="T96" fmla="*/ 875614 w 1908000"/>
                <a:gd name="T97" fmla="*/ 30724 h 828000"/>
                <a:gd name="T98" fmla="*/ 814168 w 1908000"/>
                <a:gd name="T99" fmla="*/ 46086 h 828000"/>
                <a:gd name="T100" fmla="*/ 737359 w 1908000"/>
                <a:gd name="T101" fmla="*/ 61446 h 828000"/>
                <a:gd name="T102" fmla="*/ 675914 w 1908000"/>
                <a:gd name="T103" fmla="*/ 61446 h 828000"/>
                <a:gd name="T104" fmla="*/ 629828 w 1908000"/>
                <a:gd name="T105" fmla="*/ 46086 h 828000"/>
                <a:gd name="T106" fmla="*/ 583744 w 1908000"/>
                <a:gd name="T107" fmla="*/ 61446 h 828000"/>
                <a:gd name="T108" fmla="*/ 537659 w 1908000"/>
                <a:gd name="T109" fmla="*/ 61446 h 828000"/>
                <a:gd name="T110" fmla="*/ 506935 w 1908000"/>
                <a:gd name="T111" fmla="*/ 46086 h 828000"/>
                <a:gd name="T112" fmla="*/ 430127 w 1908000"/>
                <a:gd name="T113" fmla="*/ 30724 h 828000"/>
                <a:gd name="T114" fmla="*/ 399402 w 1908000"/>
                <a:gd name="T115" fmla="*/ 46086 h 828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8000"/>
                <a:gd name="T175" fmla="*/ 0 h 828000"/>
                <a:gd name="T176" fmla="*/ 1908000 w 1908000"/>
                <a:gd name="T177" fmla="*/ 828000 h 828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8000" h="828000">
                  <a:moveTo>
                    <a:pt x="468000" y="54000"/>
                  </a:moveTo>
                  <a:lnTo>
                    <a:pt x="378000" y="90000"/>
                  </a:lnTo>
                  <a:lnTo>
                    <a:pt x="288000" y="180000"/>
                  </a:lnTo>
                  <a:lnTo>
                    <a:pt x="270000" y="198000"/>
                  </a:lnTo>
                  <a:lnTo>
                    <a:pt x="252000" y="270000"/>
                  </a:lnTo>
                  <a:lnTo>
                    <a:pt x="216000" y="324000"/>
                  </a:lnTo>
                  <a:lnTo>
                    <a:pt x="216000" y="468000"/>
                  </a:lnTo>
                  <a:lnTo>
                    <a:pt x="198000" y="468000"/>
                  </a:lnTo>
                  <a:lnTo>
                    <a:pt x="216000" y="558000"/>
                  </a:lnTo>
                  <a:lnTo>
                    <a:pt x="180000" y="594000"/>
                  </a:lnTo>
                  <a:lnTo>
                    <a:pt x="126000" y="612000"/>
                  </a:lnTo>
                  <a:lnTo>
                    <a:pt x="72000" y="612000"/>
                  </a:lnTo>
                  <a:lnTo>
                    <a:pt x="54000" y="666000"/>
                  </a:lnTo>
                  <a:lnTo>
                    <a:pt x="18000" y="666000"/>
                  </a:lnTo>
                  <a:lnTo>
                    <a:pt x="0" y="702000"/>
                  </a:lnTo>
                  <a:lnTo>
                    <a:pt x="18000" y="720000"/>
                  </a:lnTo>
                  <a:lnTo>
                    <a:pt x="108000" y="756000"/>
                  </a:lnTo>
                  <a:lnTo>
                    <a:pt x="288000" y="774000"/>
                  </a:lnTo>
                  <a:lnTo>
                    <a:pt x="468000" y="810000"/>
                  </a:lnTo>
                  <a:lnTo>
                    <a:pt x="576000" y="828000"/>
                  </a:lnTo>
                  <a:lnTo>
                    <a:pt x="738000" y="738000"/>
                  </a:lnTo>
                  <a:lnTo>
                    <a:pt x="1080000" y="738000"/>
                  </a:lnTo>
                  <a:lnTo>
                    <a:pt x="1098000" y="720000"/>
                  </a:lnTo>
                  <a:lnTo>
                    <a:pt x="1152000" y="738000"/>
                  </a:lnTo>
                  <a:lnTo>
                    <a:pt x="1206000" y="756000"/>
                  </a:lnTo>
                  <a:lnTo>
                    <a:pt x="1242000" y="756000"/>
                  </a:lnTo>
                  <a:lnTo>
                    <a:pt x="1350000" y="756000"/>
                  </a:lnTo>
                  <a:lnTo>
                    <a:pt x="1440000" y="720000"/>
                  </a:lnTo>
                  <a:lnTo>
                    <a:pt x="1530000" y="648000"/>
                  </a:lnTo>
                  <a:lnTo>
                    <a:pt x="1602000" y="594000"/>
                  </a:lnTo>
                  <a:lnTo>
                    <a:pt x="1728000" y="612000"/>
                  </a:lnTo>
                  <a:lnTo>
                    <a:pt x="1854000" y="468000"/>
                  </a:lnTo>
                  <a:lnTo>
                    <a:pt x="1854000" y="396000"/>
                  </a:lnTo>
                  <a:lnTo>
                    <a:pt x="1890000" y="360000"/>
                  </a:lnTo>
                  <a:lnTo>
                    <a:pt x="1908000" y="270000"/>
                  </a:lnTo>
                  <a:lnTo>
                    <a:pt x="1908000" y="198000"/>
                  </a:lnTo>
                  <a:lnTo>
                    <a:pt x="1890000" y="180000"/>
                  </a:lnTo>
                  <a:lnTo>
                    <a:pt x="1890000" y="126000"/>
                  </a:lnTo>
                  <a:lnTo>
                    <a:pt x="1800000" y="18000"/>
                  </a:lnTo>
                  <a:lnTo>
                    <a:pt x="1674000" y="18000"/>
                  </a:lnTo>
                  <a:lnTo>
                    <a:pt x="1620000" y="0"/>
                  </a:lnTo>
                  <a:lnTo>
                    <a:pt x="1566000" y="36000"/>
                  </a:lnTo>
                  <a:lnTo>
                    <a:pt x="1530000" y="36000"/>
                  </a:lnTo>
                  <a:lnTo>
                    <a:pt x="1494000" y="54000"/>
                  </a:lnTo>
                  <a:lnTo>
                    <a:pt x="1404000" y="54000"/>
                  </a:lnTo>
                  <a:lnTo>
                    <a:pt x="1278000" y="18000"/>
                  </a:lnTo>
                  <a:lnTo>
                    <a:pt x="1206000" y="18000"/>
                  </a:lnTo>
                  <a:lnTo>
                    <a:pt x="1116000" y="0"/>
                  </a:lnTo>
                  <a:lnTo>
                    <a:pt x="1026000" y="36000"/>
                  </a:lnTo>
                  <a:lnTo>
                    <a:pt x="954000" y="54000"/>
                  </a:lnTo>
                  <a:lnTo>
                    <a:pt x="864000" y="72000"/>
                  </a:lnTo>
                  <a:lnTo>
                    <a:pt x="792000" y="72000"/>
                  </a:lnTo>
                  <a:lnTo>
                    <a:pt x="738000" y="54000"/>
                  </a:lnTo>
                  <a:lnTo>
                    <a:pt x="684000" y="72000"/>
                  </a:lnTo>
                  <a:lnTo>
                    <a:pt x="630000" y="72000"/>
                  </a:lnTo>
                  <a:lnTo>
                    <a:pt x="594000" y="54000"/>
                  </a:lnTo>
                  <a:lnTo>
                    <a:pt x="504000" y="36000"/>
                  </a:lnTo>
                  <a:lnTo>
                    <a:pt x="468000" y="54000"/>
                  </a:lnTo>
                  <a:close/>
                </a:path>
              </a:pathLst>
            </a:custGeom>
            <a:gradFill rotWithShape="1">
              <a:gsLst>
                <a:gs pos="0">
                  <a:srgbClr val="0066FF">
                    <a:alpha val="46001"/>
                  </a:srgbClr>
                </a:gs>
                <a:gs pos="100000">
                  <a:srgbClr val="002F76"/>
                </a:gs>
              </a:gsLst>
              <a:lin ang="5400000" scaled="1"/>
            </a:gradFill>
            <a:ln w="9525">
              <a:solidFill>
                <a:srgbClr val="000000"/>
              </a:solidFill>
              <a:round/>
              <a:headEnd/>
              <a:tailEnd/>
            </a:ln>
          </p:spPr>
          <p:txBody>
            <a:bodyPr lIns="36576" tIns="36576" rIns="36576" bIns="36576"/>
            <a:lstStyle/>
            <a:p>
              <a:endParaRPr lang="sv-SE"/>
            </a:p>
          </p:txBody>
        </p:sp>
        <p:sp>
          <p:nvSpPr>
            <p:cNvPr id="3578" name="Freeform 20"/>
            <p:cNvSpPr>
              <a:spLocks/>
            </p:cNvSpPr>
            <p:nvPr/>
          </p:nvSpPr>
          <p:spPr bwMode="auto">
            <a:xfrm>
              <a:off x="113837088" y="110248716"/>
              <a:ext cx="1447385" cy="174383"/>
            </a:xfrm>
            <a:custGeom>
              <a:avLst/>
              <a:gdLst>
                <a:gd name="T0" fmla="*/ 0 w 1494000"/>
                <a:gd name="T1" fmla="*/ 153614 h 180000"/>
                <a:gd name="T2" fmla="*/ 199702 w 1494000"/>
                <a:gd name="T3" fmla="*/ 138252 h 180000"/>
                <a:gd name="T4" fmla="*/ 706639 w 1494000"/>
                <a:gd name="T5" fmla="*/ 76807 h 180000"/>
                <a:gd name="T6" fmla="*/ 1275023 w 1494000"/>
                <a:gd name="T7" fmla="*/ 0 h 180000"/>
                <a:gd name="T8" fmla="*/ 0 60000 65536"/>
                <a:gd name="T9" fmla="*/ 0 60000 65536"/>
                <a:gd name="T10" fmla="*/ 0 60000 65536"/>
                <a:gd name="T11" fmla="*/ 0 60000 65536"/>
                <a:gd name="T12" fmla="*/ 0 w 1494000"/>
                <a:gd name="T13" fmla="*/ 0 h 180000"/>
                <a:gd name="T14" fmla="*/ 1494000 w 1494000"/>
                <a:gd name="T15" fmla="*/ 180000 h 180000"/>
              </a:gdLst>
              <a:ahLst/>
              <a:cxnLst>
                <a:cxn ang="T8">
                  <a:pos x="T0" y="T1"/>
                </a:cxn>
                <a:cxn ang="T9">
                  <a:pos x="T2" y="T3"/>
                </a:cxn>
                <a:cxn ang="T10">
                  <a:pos x="T4" y="T5"/>
                </a:cxn>
                <a:cxn ang="T11">
                  <a:pos x="T6" y="T7"/>
                </a:cxn>
              </a:cxnLst>
              <a:rect l="T12" t="T13" r="T14" b="T15"/>
              <a:pathLst>
                <a:path w="1494000" h="180000">
                  <a:moveTo>
                    <a:pt x="0" y="180000"/>
                  </a:moveTo>
                  <a:cubicBezTo>
                    <a:pt x="48000" y="178500"/>
                    <a:pt x="96000" y="177000"/>
                    <a:pt x="234000" y="162000"/>
                  </a:cubicBezTo>
                  <a:cubicBezTo>
                    <a:pt x="372000" y="147000"/>
                    <a:pt x="618000" y="117000"/>
                    <a:pt x="828000" y="90000"/>
                  </a:cubicBezTo>
                  <a:cubicBezTo>
                    <a:pt x="1038000" y="63000"/>
                    <a:pt x="1266000" y="31500"/>
                    <a:pt x="149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79" name="Freeform 21"/>
            <p:cNvSpPr>
              <a:spLocks/>
            </p:cNvSpPr>
            <p:nvPr/>
          </p:nvSpPr>
          <p:spPr bwMode="auto">
            <a:xfrm>
              <a:off x="113139553" y="110457976"/>
              <a:ext cx="589998" cy="1203247"/>
            </a:xfrm>
            <a:custGeom>
              <a:avLst/>
              <a:gdLst>
                <a:gd name="T0" fmla="*/ 506935 w 609000"/>
                <a:gd name="T1" fmla="*/ 0 h 1242000"/>
                <a:gd name="T2" fmla="*/ 506935 w 609000"/>
                <a:gd name="T3" fmla="*/ 107532 h 1242000"/>
                <a:gd name="T4" fmla="*/ 430127 w 609000"/>
                <a:gd name="T5" fmla="*/ 276511 h 1242000"/>
                <a:gd name="T6" fmla="*/ 307233 w 609000"/>
                <a:gd name="T7" fmla="*/ 476213 h 1242000"/>
                <a:gd name="T8" fmla="*/ 230425 w 609000"/>
                <a:gd name="T9" fmla="*/ 599106 h 1242000"/>
                <a:gd name="T10" fmla="*/ 138255 w 609000"/>
                <a:gd name="T11" fmla="*/ 721999 h 1242000"/>
                <a:gd name="T12" fmla="*/ 92169 w 609000"/>
                <a:gd name="T13" fmla="*/ 783445 h 1242000"/>
                <a:gd name="T14" fmla="*/ 0 w 609000"/>
                <a:gd name="T15" fmla="*/ 1059956 h 1242000"/>
                <a:gd name="T16" fmla="*/ 0 60000 65536"/>
                <a:gd name="T17" fmla="*/ 0 60000 65536"/>
                <a:gd name="T18" fmla="*/ 0 60000 65536"/>
                <a:gd name="T19" fmla="*/ 0 60000 65536"/>
                <a:gd name="T20" fmla="*/ 0 60000 65536"/>
                <a:gd name="T21" fmla="*/ 0 60000 65536"/>
                <a:gd name="T22" fmla="*/ 0 60000 65536"/>
                <a:gd name="T23" fmla="*/ 0 60000 65536"/>
                <a:gd name="T24" fmla="*/ 0 w 609000"/>
                <a:gd name="T25" fmla="*/ 0 h 1242000"/>
                <a:gd name="T26" fmla="*/ 609000 w 609000"/>
                <a:gd name="T27" fmla="*/ 1242000 h 1242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000" h="1242000">
                  <a:moveTo>
                    <a:pt x="594000" y="0"/>
                  </a:moveTo>
                  <a:cubicBezTo>
                    <a:pt x="601500" y="36000"/>
                    <a:pt x="609000" y="72000"/>
                    <a:pt x="594000" y="126000"/>
                  </a:cubicBezTo>
                  <a:cubicBezTo>
                    <a:pt x="579000" y="180000"/>
                    <a:pt x="543000" y="252000"/>
                    <a:pt x="504000" y="324000"/>
                  </a:cubicBezTo>
                  <a:cubicBezTo>
                    <a:pt x="465000" y="396000"/>
                    <a:pt x="399000" y="495000"/>
                    <a:pt x="360000" y="558000"/>
                  </a:cubicBezTo>
                  <a:cubicBezTo>
                    <a:pt x="321000" y="621000"/>
                    <a:pt x="303000" y="654000"/>
                    <a:pt x="270000" y="702000"/>
                  </a:cubicBezTo>
                  <a:cubicBezTo>
                    <a:pt x="237000" y="750000"/>
                    <a:pt x="189000" y="810000"/>
                    <a:pt x="162000" y="846000"/>
                  </a:cubicBezTo>
                  <a:cubicBezTo>
                    <a:pt x="135000" y="882000"/>
                    <a:pt x="135000" y="852000"/>
                    <a:pt x="108000" y="918000"/>
                  </a:cubicBezTo>
                  <a:cubicBezTo>
                    <a:pt x="81000" y="984000"/>
                    <a:pt x="40500" y="1113000"/>
                    <a:pt x="0" y="1242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0" name="Freeform 22"/>
            <p:cNvSpPr>
              <a:spLocks/>
            </p:cNvSpPr>
            <p:nvPr/>
          </p:nvSpPr>
          <p:spPr bwMode="auto">
            <a:xfrm>
              <a:off x="113575512" y="110876497"/>
              <a:ext cx="1220686" cy="319703"/>
            </a:xfrm>
            <a:custGeom>
              <a:avLst/>
              <a:gdLst>
                <a:gd name="T0" fmla="*/ 0 w 1260000"/>
                <a:gd name="T1" fmla="*/ 0 h 330000"/>
                <a:gd name="T2" fmla="*/ 61446 w 1260000"/>
                <a:gd name="T3" fmla="*/ 30724 h 330000"/>
                <a:gd name="T4" fmla="*/ 122894 w 1260000"/>
                <a:gd name="T5" fmla="*/ 46086 h 330000"/>
                <a:gd name="T6" fmla="*/ 261148 w 1260000"/>
                <a:gd name="T7" fmla="*/ 30724 h 330000"/>
                <a:gd name="T8" fmla="*/ 337958 w 1260000"/>
                <a:gd name="T9" fmla="*/ 122893 h 330000"/>
                <a:gd name="T10" fmla="*/ 399405 w 1260000"/>
                <a:gd name="T11" fmla="*/ 153615 h 330000"/>
                <a:gd name="T12" fmla="*/ 430127 w 1260000"/>
                <a:gd name="T13" fmla="*/ 168978 h 330000"/>
                <a:gd name="T14" fmla="*/ 491575 w 1260000"/>
                <a:gd name="T15" fmla="*/ 168978 h 330000"/>
                <a:gd name="T16" fmla="*/ 553021 w 1260000"/>
                <a:gd name="T17" fmla="*/ 184339 h 330000"/>
                <a:gd name="T18" fmla="*/ 629830 w 1260000"/>
                <a:gd name="T19" fmla="*/ 215062 h 330000"/>
                <a:gd name="T20" fmla="*/ 737362 w 1260000"/>
                <a:gd name="T21" fmla="*/ 230423 h 330000"/>
                <a:gd name="T22" fmla="*/ 844893 w 1260000"/>
                <a:gd name="T23" fmla="*/ 276508 h 330000"/>
                <a:gd name="T24" fmla="*/ 967787 w 1260000"/>
                <a:gd name="T25" fmla="*/ 261147 h 330000"/>
                <a:gd name="T26" fmla="*/ 998511 w 1260000"/>
                <a:gd name="T27" fmla="*/ 230423 h 330000"/>
                <a:gd name="T28" fmla="*/ 1075320 w 1260000"/>
                <a:gd name="T29" fmla="*/ 276508 h 33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0000"/>
                <a:gd name="T46" fmla="*/ 0 h 330000"/>
                <a:gd name="T47" fmla="*/ 1260000 w 1260000"/>
                <a:gd name="T48" fmla="*/ 330000 h 33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0000" h="330000">
                  <a:moveTo>
                    <a:pt x="0" y="0"/>
                  </a:moveTo>
                  <a:cubicBezTo>
                    <a:pt x="24000" y="13500"/>
                    <a:pt x="48000" y="27000"/>
                    <a:pt x="72000" y="36000"/>
                  </a:cubicBezTo>
                  <a:cubicBezTo>
                    <a:pt x="96000" y="45000"/>
                    <a:pt x="105000" y="54000"/>
                    <a:pt x="144000" y="54000"/>
                  </a:cubicBezTo>
                  <a:cubicBezTo>
                    <a:pt x="183000" y="54000"/>
                    <a:pt x="264000" y="21000"/>
                    <a:pt x="306000" y="36000"/>
                  </a:cubicBezTo>
                  <a:cubicBezTo>
                    <a:pt x="348000" y="51000"/>
                    <a:pt x="369000" y="120000"/>
                    <a:pt x="396000" y="144000"/>
                  </a:cubicBezTo>
                  <a:cubicBezTo>
                    <a:pt x="423000" y="168000"/>
                    <a:pt x="450000" y="171000"/>
                    <a:pt x="468000" y="180000"/>
                  </a:cubicBezTo>
                  <a:cubicBezTo>
                    <a:pt x="486000" y="189000"/>
                    <a:pt x="486000" y="195000"/>
                    <a:pt x="504000" y="198000"/>
                  </a:cubicBezTo>
                  <a:cubicBezTo>
                    <a:pt x="522000" y="201000"/>
                    <a:pt x="552000" y="195000"/>
                    <a:pt x="576000" y="198000"/>
                  </a:cubicBezTo>
                  <a:cubicBezTo>
                    <a:pt x="600000" y="201000"/>
                    <a:pt x="621000" y="207000"/>
                    <a:pt x="648000" y="216000"/>
                  </a:cubicBezTo>
                  <a:cubicBezTo>
                    <a:pt x="675000" y="225000"/>
                    <a:pt x="702000" y="243000"/>
                    <a:pt x="738000" y="252000"/>
                  </a:cubicBezTo>
                  <a:cubicBezTo>
                    <a:pt x="774000" y="261000"/>
                    <a:pt x="822000" y="258000"/>
                    <a:pt x="864000" y="270000"/>
                  </a:cubicBezTo>
                  <a:cubicBezTo>
                    <a:pt x="906000" y="282000"/>
                    <a:pt x="945000" y="318000"/>
                    <a:pt x="990000" y="324000"/>
                  </a:cubicBezTo>
                  <a:cubicBezTo>
                    <a:pt x="1035000" y="330000"/>
                    <a:pt x="1104000" y="315000"/>
                    <a:pt x="1134000" y="306000"/>
                  </a:cubicBezTo>
                  <a:cubicBezTo>
                    <a:pt x="1164000" y="297000"/>
                    <a:pt x="1149000" y="267000"/>
                    <a:pt x="1170000" y="270000"/>
                  </a:cubicBezTo>
                  <a:cubicBezTo>
                    <a:pt x="1191000" y="273000"/>
                    <a:pt x="1225500" y="298500"/>
                    <a:pt x="1260000" y="3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1" name="Freeform 23"/>
            <p:cNvSpPr>
              <a:spLocks/>
            </p:cNvSpPr>
            <p:nvPr/>
          </p:nvSpPr>
          <p:spPr bwMode="auto">
            <a:xfrm>
              <a:off x="113453444" y="110876497"/>
              <a:ext cx="162758" cy="284826"/>
            </a:xfrm>
            <a:custGeom>
              <a:avLst/>
              <a:gdLst>
                <a:gd name="T0" fmla="*/ 107531 w 168000"/>
                <a:gd name="T1" fmla="*/ 0 h 294000"/>
                <a:gd name="T2" fmla="*/ 138255 w 168000"/>
                <a:gd name="T3" fmla="*/ 61445 h 294000"/>
                <a:gd name="T4" fmla="*/ 138255 w 168000"/>
                <a:gd name="T5" fmla="*/ 107531 h 294000"/>
                <a:gd name="T6" fmla="*/ 107531 w 168000"/>
                <a:gd name="T7" fmla="*/ 153615 h 294000"/>
                <a:gd name="T8" fmla="*/ 46086 w 168000"/>
                <a:gd name="T9" fmla="*/ 245783 h 294000"/>
                <a:gd name="T10" fmla="*/ 0 w 168000"/>
                <a:gd name="T11" fmla="*/ 184338 h 294000"/>
                <a:gd name="T12" fmla="*/ 0 60000 65536"/>
                <a:gd name="T13" fmla="*/ 0 60000 65536"/>
                <a:gd name="T14" fmla="*/ 0 60000 65536"/>
                <a:gd name="T15" fmla="*/ 0 60000 65536"/>
                <a:gd name="T16" fmla="*/ 0 60000 65536"/>
                <a:gd name="T17" fmla="*/ 0 60000 65536"/>
                <a:gd name="T18" fmla="*/ 0 w 168000"/>
                <a:gd name="T19" fmla="*/ 0 h 294000"/>
                <a:gd name="T20" fmla="*/ 168000 w 168000"/>
                <a:gd name="T21" fmla="*/ 294000 h 294000"/>
              </a:gdLst>
              <a:ahLst/>
              <a:cxnLst>
                <a:cxn ang="T12">
                  <a:pos x="T0" y="T1"/>
                </a:cxn>
                <a:cxn ang="T13">
                  <a:pos x="T2" y="T3"/>
                </a:cxn>
                <a:cxn ang="T14">
                  <a:pos x="T4" y="T5"/>
                </a:cxn>
                <a:cxn ang="T15">
                  <a:pos x="T6" y="T7"/>
                </a:cxn>
                <a:cxn ang="T16">
                  <a:pos x="T8" y="T9"/>
                </a:cxn>
                <a:cxn ang="T17">
                  <a:pos x="T10" y="T11"/>
                </a:cxn>
              </a:cxnLst>
              <a:rect l="T18" t="T19" r="T20" b="T21"/>
              <a:pathLst>
                <a:path w="168000" h="294000">
                  <a:moveTo>
                    <a:pt x="126000" y="0"/>
                  </a:moveTo>
                  <a:cubicBezTo>
                    <a:pt x="141000" y="25500"/>
                    <a:pt x="156000" y="51000"/>
                    <a:pt x="162000" y="72000"/>
                  </a:cubicBezTo>
                  <a:cubicBezTo>
                    <a:pt x="168000" y="93000"/>
                    <a:pt x="168000" y="108000"/>
                    <a:pt x="162000" y="126000"/>
                  </a:cubicBezTo>
                  <a:cubicBezTo>
                    <a:pt x="156000" y="144000"/>
                    <a:pt x="144000" y="153000"/>
                    <a:pt x="126000" y="180000"/>
                  </a:cubicBezTo>
                  <a:cubicBezTo>
                    <a:pt x="108000" y="207000"/>
                    <a:pt x="75000" y="282000"/>
                    <a:pt x="54000" y="288000"/>
                  </a:cubicBezTo>
                  <a:cubicBezTo>
                    <a:pt x="33000" y="294000"/>
                    <a:pt x="9000" y="228000"/>
                    <a:pt x="0" y="216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2" name="Freeform 24"/>
            <p:cNvSpPr>
              <a:spLocks/>
            </p:cNvSpPr>
            <p:nvPr/>
          </p:nvSpPr>
          <p:spPr bwMode="auto">
            <a:xfrm>
              <a:off x="112436206" y="110405661"/>
              <a:ext cx="860293" cy="1238124"/>
            </a:xfrm>
            <a:custGeom>
              <a:avLst/>
              <a:gdLst>
                <a:gd name="T0" fmla="*/ 757845 w 888000"/>
                <a:gd name="T1" fmla="*/ 0 h 1278000"/>
                <a:gd name="T2" fmla="*/ 650312 w 888000"/>
                <a:gd name="T3" fmla="*/ 122894 h 1278000"/>
                <a:gd name="T4" fmla="*/ 573505 w 888000"/>
                <a:gd name="T5" fmla="*/ 384042 h 1278000"/>
                <a:gd name="T6" fmla="*/ 527419 w 888000"/>
                <a:gd name="T7" fmla="*/ 460850 h 1278000"/>
                <a:gd name="T8" fmla="*/ 465972 w 888000"/>
                <a:gd name="T9" fmla="*/ 445489 h 1278000"/>
                <a:gd name="T10" fmla="*/ 435249 w 888000"/>
                <a:gd name="T11" fmla="*/ 445489 h 1278000"/>
                <a:gd name="T12" fmla="*/ 404525 w 888000"/>
                <a:gd name="T13" fmla="*/ 445489 h 1278000"/>
                <a:gd name="T14" fmla="*/ 358439 w 888000"/>
                <a:gd name="T15" fmla="*/ 506935 h 1278000"/>
                <a:gd name="T16" fmla="*/ 312355 w 888000"/>
                <a:gd name="T17" fmla="*/ 537659 h 1278000"/>
                <a:gd name="T18" fmla="*/ 281633 w 888000"/>
                <a:gd name="T19" fmla="*/ 537659 h 1278000"/>
                <a:gd name="T20" fmla="*/ 220185 w 888000"/>
                <a:gd name="T21" fmla="*/ 537659 h 1278000"/>
                <a:gd name="T22" fmla="*/ 158739 w 888000"/>
                <a:gd name="T23" fmla="*/ 568383 h 1278000"/>
                <a:gd name="T24" fmla="*/ 97292 w 888000"/>
                <a:gd name="T25" fmla="*/ 614469 h 1278000"/>
                <a:gd name="T26" fmla="*/ 35844 w 888000"/>
                <a:gd name="T27" fmla="*/ 629829 h 1278000"/>
                <a:gd name="T28" fmla="*/ 5121 w 888000"/>
                <a:gd name="T29" fmla="*/ 675914 h 1278000"/>
                <a:gd name="T30" fmla="*/ 66567 w 888000"/>
                <a:gd name="T31" fmla="*/ 906339 h 1278000"/>
                <a:gd name="T32" fmla="*/ 97292 w 888000"/>
                <a:gd name="T33" fmla="*/ 1090680 h 127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000"/>
                <a:gd name="T52" fmla="*/ 0 h 1278000"/>
                <a:gd name="T53" fmla="*/ 888000 w 888000"/>
                <a:gd name="T54" fmla="*/ 1278000 h 127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000" h="1278000">
                  <a:moveTo>
                    <a:pt x="888000" y="0"/>
                  </a:moveTo>
                  <a:cubicBezTo>
                    <a:pt x="843000" y="34500"/>
                    <a:pt x="798000" y="69000"/>
                    <a:pt x="762000" y="144000"/>
                  </a:cubicBezTo>
                  <a:cubicBezTo>
                    <a:pt x="726000" y="219000"/>
                    <a:pt x="696000" y="384000"/>
                    <a:pt x="672000" y="450000"/>
                  </a:cubicBezTo>
                  <a:cubicBezTo>
                    <a:pt x="648000" y="516000"/>
                    <a:pt x="639000" y="528000"/>
                    <a:pt x="618000" y="540000"/>
                  </a:cubicBezTo>
                  <a:cubicBezTo>
                    <a:pt x="597000" y="552000"/>
                    <a:pt x="564000" y="525000"/>
                    <a:pt x="546000" y="522000"/>
                  </a:cubicBezTo>
                  <a:cubicBezTo>
                    <a:pt x="528000" y="519000"/>
                    <a:pt x="522000" y="522000"/>
                    <a:pt x="510000" y="522000"/>
                  </a:cubicBezTo>
                  <a:cubicBezTo>
                    <a:pt x="498000" y="522000"/>
                    <a:pt x="489000" y="510000"/>
                    <a:pt x="474000" y="522000"/>
                  </a:cubicBezTo>
                  <a:cubicBezTo>
                    <a:pt x="459000" y="534000"/>
                    <a:pt x="438000" y="576000"/>
                    <a:pt x="420000" y="594000"/>
                  </a:cubicBezTo>
                  <a:cubicBezTo>
                    <a:pt x="402000" y="612000"/>
                    <a:pt x="381000" y="624000"/>
                    <a:pt x="366000" y="630000"/>
                  </a:cubicBezTo>
                  <a:cubicBezTo>
                    <a:pt x="351000" y="636000"/>
                    <a:pt x="348000" y="630000"/>
                    <a:pt x="330000" y="630000"/>
                  </a:cubicBezTo>
                  <a:cubicBezTo>
                    <a:pt x="312000" y="630000"/>
                    <a:pt x="282000" y="624000"/>
                    <a:pt x="258000" y="630000"/>
                  </a:cubicBezTo>
                  <a:cubicBezTo>
                    <a:pt x="234000" y="636000"/>
                    <a:pt x="210000" y="651000"/>
                    <a:pt x="186000" y="666000"/>
                  </a:cubicBezTo>
                  <a:cubicBezTo>
                    <a:pt x="162000" y="681000"/>
                    <a:pt x="138000" y="708000"/>
                    <a:pt x="114000" y="720000"/>
                  </a:cubicBezTo>
                  <a:cubicBezTo>
                    <a:pt x="90000" y="732000"/>
                    <a:pt x="60000" y="726000"/>
                    <a:pt x="42000" y="738000"/>
                  </a:cubicBezTo>
                  <a:cubicBezTo>
                    <a:pt x="24000" y="750000"/>
                    <a:pt x="0" y="738000"/>
                    <a:pt x="6000" y="792000"/>
                  </a:cubicBezTo>
                  <a:cubicBezTo>
                    <a:pt x="12000" y="846000"/>
                    <a:pt x="60000" y="981000"/>
                    <a:pt x="78000" y="1062000"/>
                  </a:cubicBezTo>
                  <a:cubicBezTo>
                    <a:pt x="96000" y="1143000"/>
                    <a:pt x="105000" y="1210500"/>
                    <a:pt x="114000" y="1278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3" name="Freeform 25"/>
            <p:cNvSpPr>
              <a:spLocks/>
            </p:cNvSpPr>
            <p:nvPr/>
          </p:nvSpPr>
          <p:spPr bwMode="auto">
            <a:xfrm>
              <a:off x="112860539" y="108905961"/>
              <a:ext cx="267389" cy="1464823"/>
            </a:xfrm>
            <a:custGeom>
              <a:avLst/>
              <a:gdLst>
                <a:gd name="T0" fmla="*/ 215067 w 276000"/>
                <a:gd name="T1" fmla="*/ 1290383 h 1512000"/>
                <a:gd name="T2" fmla="*/ 230428 w 276000"/>
                <a:gd name="T3" fmla="*/ 1213575 h 1512000"/>
                <a:gd name="T4" fmla="*/ 230428 w 276000"/>
                <a:gd name="T5" fmla="*/ 1182851 h 1512000"/>
                <a:gd name="T6" fmla="*/ 199705 w 276000"/>
                <a:gd name="T7" fmla="*/ 1167489 h 1512000"/>
                <a:gd name="T8" fmla="*/ 153619 w 276000"/>
                <a:gd name="T9" fmla="*/ 1152128 h 1512000"/>
                <a:gd name="T10" fmla="*/ 138257 w 276000"/>
                <a:gd name="T11" fmla="*/ 1090681 h 1512000"/>
                <a:gd name="T12" fmla="*/ 107533 w 276000"/>
                <a:gd name="T13" fmla="*/ 1029234 h 1512000"/>
                <a:gd name="T14" fmla="*/ 92171 w 276000"/>
                <a:gd name="T15" fmla="*/ 983149 h 1512000"/>
                <a:gd name="T16" fmla="*/ 61448 w 276000"/>
                <a:gd name="T17" fmla="*/ 691276 h 1512000"/>
                <a:gd name="T18" fmla="*/ 30725 w 276000"/>
                <a:gd name="T19" fmla="*/ 614469 h 1512000"/>
                <a:gd name="T20" fmla="*/ 46086 w 276000"/>
                <a:gd name="T21" fmla="*/ 430127 h 1512000"/>
                <a:gd name="T22" fmla="*/ 92171 w 276000"/>
                <a:gd name="T23" fmla="*/ 307233 h 1512000"/>
                <a:gd name="T24" fmla="*/ 122894 w 276000"/>
                <a:gd name="T25" fmla="*/ 215063 h 1512000"/>
                <a:gd name="T26" fmla="*/ 92171 w 276000"/>
                <a:gd name="T27" fmla="*/ 122894 h 1512000"/>
                <a:gd name="T28" fmla="*/ 15361 w 276000"/>
                <a:gd name="T29" fmla="*/ 61446 h 1512000"/>
                <a:gd name="T30" fmla="*/ 0 w 276000"/>
                <a:gd name="T31" fmla="*/ 0 h 1512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000"/>
                <a:gd name="T49" fmla="*/ 0 h 1512000"/>
                <a:gd name="T50" fmla="*/ 276000 w 276000"/>
                <a:gd name="T51" fmla="*/ 1512000 h 1512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000" h="1512000">
                  <a:moveTo>
                    <a:pt x="252000" y="1512000"/>
                  </a:moveTo>
                  <a:cubicBezTo>
                    <a:pt x="259500" y="1477500"/>
                    <a:pt x="267000" y="1443000"/>
                    <a:pt x="270000" y="1422000"/>
                  </a:cubicBezTo>
                  <a:cubicBezTo>
                    <a:pt x="273000" y="1401000"/>
                    <a:pt x="276000" y="1395000"/>
                    <a:pt x="270000" y="1386000"/>
                  </a:cubicBezTo>
                  <a:cubicBezTo>
                    <a:pt x="264000" y="1377000"/>
                    <a:pt x="249000" y="1374000"/>
                    <a:pt x="234000" y="1368000"/>
                  </a:cubicBezTo>
                  <a:cubicBezTo>
                    <a:pt x="219000" y="1362000"/>
                    <a:pt x="192000" y="1365000"/>
                    <a:pt x="180000" y="1350000"/>
                  </a:cubicBezTo>
                  <a:cubicBezTo>
                    <a:pt x="168000" y="1335000"/>
                    <a:pt x="171000" y="1302000"/>
                    <a:pt x="162000" y="1278000"/>
                  </a:cubicBezTo>
                  <a:cubicBezTo>
                    <a:pt x="153000" y="1254000"/>
                    <a:pt x="135000" y="1227000"/>
                    <a:pt x="126000" y="1206000"/>
                  </a:cubicBezTo>
                  <a:cubicBezTo>
                    <a:pt x="117000" y="1185000"/>
                    <a:pt x="117000" y="1218000"/>
                    <a:pt x="108000" y="1152000"/>
                  </a:cubicBezTo>
                  <a:cubicBezTo>
                    <a:pt x="99000" y="1086000"/>
                    <a:pt x="84000" y="882000"/>
                    <a:pt x="72000" y="810000"/>
                  </a:cubicBezTo>
                  <a:cubicBezTo>
                    <a:pt x="60000" y="738000"/>
                    <a:pt x="39000" y="771000"/>
                    <a:pt x="36000" y="720000"/>
                  </a:cubicBezTo>
                  <a:cubicBezTo>
                    <a:pt x="33000" y="669000"/>
                    <a:pt x="42000" y="564000"/>
                    <a:pt x="54000" y="504000"/>
                  </a:cubicBezTo>
                  <a:cubicBezTo>
                    <a:pt x="66000" y="444000"/>
                    <a:pt x="93000" y="402000"/>
                    <a:pt x="108000" y="360000"/>
                  </a:cubicBezTo>
                  <a:cubicBezTo>
                    <a:pt x="123000" y="318000"/>
                    <a:pt x="144000" y="288000"/>
                    <a:pt x="144000" y="252000"/>
                  </a:cubicBezTo>
                  <a:cubicBezTo>
                    <a:pt x="144000" y="216000"/>
                    <a:pt x="129000" y="174000"/>
                    <a:pt x="108000" y="144000"/>
                  </a:cubicBezTo>
                  <a:cubicBezTo>
                    <a:pt x="87000" y="114000"/>
                    <a:pt x="36000" y="96000"/>
                    <a:pt x="18000" y="72000"/>
                  </a:cubicBezTo>
                  <a:cubicBezTo>
                    <a:pt x="0" y="48000"/>
                    <a:pt x="0" y="24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4" name="Freeform 26"/>
            <p:cNvSpPr>
              <a:spLocks/>
            </p:cNvSpPr>
            <p:nvPr/>
          </p:nvSpPr>
          <p:spPr bwMode="auto">
            <a:xfrm>
              <a:off x="110683650" y="110161523"/>
              <a:ext cx="293546" cy="488275"/>
            </a:xfrm>
            <a:custGeom>
              <a:avLst/>
              <a:gdLst>
                <a:gd name="T0" fmla="*/ 258590 w 303000"/>
                <a:gd name="T1" fmla="*/ 0 h 504000"/>
                <a:gd name="T2" fmla="*/ 197141 w 303000"/>
                <a:gd name="T3" fmla="*/ 30725 h 504000"/>
                <a:gd name="T4" fmla="*/ 151057 w 303000"/>
                <a:gd name="T5" fmla="*/ 61448 h 504000"/>
                <a:gd name="T6" fmla="*/ 104971 w 303000"/>
                <a:gd name="T7" fmla="*/ 122894 h 504000"/>
                <a:gd name="T8" fmla="*/ 58886 w 303000"/>
                <a:gd name="T9" fmla="*/ 199704 h 504000"/>
                <a:gd name="T10" fmla="*/ 28163 w 303000"/>
                <a:gd name="T11" fmla="*/ 291874 h 504000"/>
                <a:gd name="T12" fmla="*/ 12802 w 303000"/>
                <a:gd name="T13" fmla="*/ 353322 h 504000"/>
                <a:gd name="T14" fmla="*/ 104971 w 303000"/>
                <a:gd name="T15" fmla="*/ 430131 h 504000"/>
                <a:gd name="T16" fmla="*/ 0 60000 65536"/>
                <a:gd name="T17" fmla="*/ 0 60000 65536"/>
                <a:gd name="T18" fmla="*/ 0 60000 65536"/>
                <a:gd name="T19" fmla="*/ 0 60000 65536"/>
                <a:gd name="T20" fmla="*/ 0 60000 65536"/>
                <a:gd name="T21" fmla="*/ 0 60000 65536"/>
                <a:gd name="T22" fmla="*/ 0 60000 65536"/>
                <a:gd name="T23" fmla="*/ 0 60000 65536"/>
                <a:gd name="T24" fmla="*/ 0 w 303000"/>
                <a:gd name="T25" fmla="*/ 0 h 504000"/>
                <a:gd name="T26" fmla="*/ 303000 w 303000"/>
                <a:gd name="T27" fmla="*/ 504000 h 50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000" h="504000">
                  <a:moveTo>
                    <a:pt x="303000" y="0"/>
                  </a:moveTo>
                  <a:cubicBezTo>
                    <a:pt x="277500" y="12000"/>
                    <a:pt x="252000" y="24000"/>
                    <a:pt x="231000" y="36000"/>
                  </a:cubicBezTo>
                  <a:cubicBezTo>
                    <a:pt x="210000" y="48000"/>
                    <a:pt x="195000" y="54000"/>
                    <a:pt x="177000" y="72000"/>
                  </a:cubicBezTo>
                  <a:cubicBezTo>
                    <a:pt x="159000" y="90000"/>
                    <a:pt x="141000" y="117000"/>
                    <a:pt x="123000" y="144000"/>
                  </a:cubicBezTo>
                  <a:cubicBezTo>
                    <a:pt x="105000" y="171000"/>
                    <a:pt x="84000" y="201000"/>
                    <a:pt x="69000" y="234000"/>
                  </a:cubicBezTo>
                  <a:cubicBezTo>
                    <a:pt x="54000" y="267000"/>
                    <a:pt x="42000" y="312000"/>
                    <a:pt x="33000" y="342000"/>
                  </a:cubicBezTo>
                  <a:cubicBezTo>
                    <a:pt x="24000" y="372000"/>
                    <a:pt x="0" y="387000"/>
                    <a:pt x="15000" y="414000"/>
                  </a:cubicBezTo>
                  <a:cubicBezTo>
                    <a:pt x="30000" y="441000"/>
                    <a:pt x="76500" y="472500"/>
                    <a:pt x="12300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5" name="Freeform 27"/>
            <p:cNvSpPr>
              <a:spLocks/>
            </p:cNvSpPr>
            <p:nvPr/>
          </p:nvSpPr>
          <p:spPr bwMode="auto">
            <a:xfrm>
              <a:off x="110436606" y="110580044"/>
              <a:ext cx="261576" cy="279014"/>
            </a:xfrm>
            <a:custGeom>
              <a:avLst/>
              <a:gdLst>
                <a:gd name="T0" fmla="*/ 230427 w 270000"/>
                <a:gd name="T1" fmla="*/ 0 h 288000"/>
                <a:gd name="T2" fmla="*/ 0 w 270000"/>
                <a:gd name="T3" fmla="*/ 245787 h 288000"/>
                <a:gd name="T4" fmla="*/ 0 60000 65536"/>
                <a:gd name="T5" fmla="*/ 0 60000 65536"/>
                <a:gd name="T6" fmla="*/ 0 w 270000"/>
                <a:gd name="T7" fmla="*/ 0 h 288000"/>
                <a:gd name="T8" fmla="*/ 270000 w 270000"/>
                <a:gd name="T9" fmla="*/ 288000 h 288000"/>
              </a:gdLst>
              <a:ahLst/>
              <a:cxnLst>
                <a:cxn ang="T4">
                  <a:pos x="T0" y="T1"/>
                </a:cxn>
                <a:cxn ang="T5">
                  <a:pos x="T2" y="T3"/>
                </a:cxn>
              </a:cxnLst>
              <a:rect l="T6" t="T7" r="T8" b="T9"/>
              <a:pathLst>
                <a:path w="270000" h="288000">
                  <a:moveTo>
                    <a:pt x="270000" y="0"/>
                  </a:moveTo>
                  <a:cubicBezTo>
                    <a:pt x="270000" y="0"/>
                    <a:pt x="135000" y="144000"/>
                    <a:pt x="0" y="288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6" name="Freeform 28"/>
            <p:cNvSpPr>
              <a:spLocks/>
            </p:cNvSpPr>
            <p:nvPr/>
          </p:nvSpPr>
          <p:spPr bwMode="auto">
            <a:xfrm>
              <a:off x="110035524" y="110440537"/>
              <a:ext cx="424333" cy="444679"/>
            </a:xfrm>
            <a:custGeom>
              <a:avLst/>
              <a:gdLst>
                <a:gd name="T0" fmla="*/ 368678 w 438000"/>
                <a:gd name="T1" fmla="*/ 353321 h 459000"/>
                <a:gd name="T2" fmla="*/ 337955 w 438000"/>
                <a:gd name="T3" fmla="*/ 368683 h 459000"/>
                <a:gd name="T4" fmla="*/ 153615 w 438000"/>
                <a:gd name="T5" fmla="*/ 215065 h 459000"/>
                <a:gd name="T6" fmla="*/ 153615 w 438000"/>
                <a:gd name="T7" fmla="*/ 92171 h 459000"/>
                <a:gd name="T8" fmla="*/ 0 w 438000"/>
                <a:gd name="T9" fmla="*/ 0 h 459000"/>
                <a:gd name="T10" fmla="*/ 0 60000 65536"/>
                <a:gd name="T11" fmla="*/ 0 60000 65536"/>
                <a:gd name="T12" fmla="*/ 0 60000 65536"/>
                <a:gd name="T13" fmla="*/ 0 60000 65536"/>
                <a:gd name="T14" fmla="*/ 0 60000 65536"/>
                <a:gd name="T15" fmla="*/ 0 w 438000"/>
                <a:gd name="T16" fmla="*/ 0 h 459000"/>
                <a:gd name="T17" fmla="*/ 438000 w 438000"/>
                <a:gd name="T18" fmla="*/ 459000 h 459000"/>
              </a:gdLst>
              <a:ahLst/>
              <a:cxnLst>
                <a:cxn ang="T10">
                  <a:pos x="T0" y="T1"/>
                </a:cxn>
                <a:cxn ang="T11">
                  <a:pos x="T2" y="T3"/>
                </a:cxn>
                <a:cxn ang="T12">
                  <a:pos x="T4" y="T5"/>
                </a:cxn>
                <a:cxn ang="T13">
                  <a:pos x="T6" y="T7"/>
                </a:cxn>
                <a:cxn ang="T14">
                  <a:pos x="T8" y="T9"/>
                </a:cxn>
              </a:cxnLst>
              <a:rect l="T15" t="T16" r="T17" b="T18"/>
              <a:pathLst>
                <a:path w="438000" h="459000">
                  <a:moveTo>
                    <a:pt x="432000" y="414000"/>
                  </a:moveTo>
                  <a:cubicBezTo>
                    <a:pt x="435000" y="436500"/>
                    <a:pt x="438000" y="459000"/>
                    <a:pt x="396000" y="432000"/>
                  </a:cubicBezTo>
                  <a:cubicBezTo>
                    <a:pt x="354000" y="405000"/>
                    <a:pt x="216000" y="306000"/>
                    <a:pt x="180000" y="252000"/>
                  </a:cubicBezTo>
                  <a:cubicBezTo>
                    <a:pt x="144000" y="198000"/>
                    <a:pt x="210000" y="150000"/>
                    <a:pt x="180000" y="108000"/>
                  </a:cubicBezTo>
                  <a:cubicBezTo>
                    <a:pt x="150000" y="66000"/>
                    <a:pt x="75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7" name="Freeform 29"/>
            <p:cNvSpPr>
              <a:spLocks/>
            </p:cNvSpPr>
            <p:nvPr/>
          </p:nvSpPr>
          <p:spPr bwMode="auto">
            <a:xfrm>
              <a:off x="110228363" y="110397450"/>
              <a:ext cx="226698" cy="174384"/>
            </a:xfrm>
            <a:custGeom>
              <a:avLst/>
              <a:gdLst>
                <a:gd name="T0" fmla="*/ 0 w 234000"/>
                <a:gd name="T1" fmla="*/ 153618 h 180000"/>
                <a:gd name="T2" fmla="*/ 30723 w 234000"/>
                <a:gd name="T3" fmla="*/ 122894 h 180000"/>
                <a:gd name="T4" fmla="*/ 107530 w 234000"/>
                <a:gd name="T5" fmla="*/ 122894 h 180000"/>
                <a:gd name="T6" fmla="*/ 168975 w 234000"/>
                <a:gd name="T7" fmla="*/ 61448 h 180000"/>
                <a:gd name="T8" fmla="*/ 199699 w 234000"/>
                <a:gd name="T9" fmla="*/ 0 h 180000"/>
                <a:gd name="T10" fmla="*/ 0 60000 65536"/>
                <a:gd name="T11" fmla="*/ 0 60000 65536"/>
                <a:gd name="T12" fmla="*/ 0 60000 65536"/>
                <a:gd name="T13" fmla="*/ 0 60000 65536"/>
                <a:gd name="T14" fmla="*/ 0 60000 65536"/>
                <a:gd name="T15" fmla="*/ 0 w 234000"/>
                <a:gd name="T16" fmla="*/ 0 h 180000"/>
                <a:gd name="T17" fmla="*/ 234000 w 234000"/>
                <a:gd name="T18" fmla="*/ 180000 h 180000"/>
              </a:gdLst>
              <a:ahLst/>
              <a:cxnLst>
                <a:cxn ang="T10">
                  <a:pos x="T0" y="T1"/>
                </a:cxn>
                <a:cxn ang="T11">
                  <a:pos x="T2" y="T3"/>
                </a:cxn>
                <a:cxn ang="T12">
                  <a:pos x="T4" y="T5"/>
                </a:cxn>
                <a:cxn ang="T13">
                  <a:pos x="T6" y="T7"/>
                </a:cxn>
                <a:cxn ang="T14">
                  <a:pos x="T8" y="T9"/>
                </a:cxn>
              </a:cxnLst>
              <a:rect l="T15" t="T16" r="T17" b="T18"/>
              <a:pathLst>
                <a:path w="234000" h="180000">
                  <a:moveTo>
                    <a:pt x="0" y="180000"/>
                  </a:moveTo>
                  <a:cubicBezTo>
                    <a:pt x="7500" y="165000"/>
                    <a:pt x="15000" y="150000"/>
                    <a:pt x="36000" y="144000"/>
                  </a:cubicBezTo>
                  <a:cubicBezTo>
                    <a:pt x="57000" y="138000"/>
                    <a:pt x="99000" y="156000"/>
                    <a:pt x="126000" y="144000"/>
                  </a:cubicBezTo>
                  <a:cubicBezTo>
                    <a:pt x="153000" y="132000"/>
                    <a:pt x="180000" y="96000"/>
                    <a:pt x="198000" y="72000"/>
                  </a:cubicBezTo>
                  <a:cubicBezTo>
                    <a:pt x="216000" y="48000"/>
                    <a:pt x="225000" y="24000"/>
                    <a:pt x="23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8" name="Freeform 30"/>
            <p:cNvSpPr>
              <a:spLocks/>
            </p:cNvSpPr>
            <p:nvPr/>
          </p:nvSpPr>
          <p:spPr bwMode="auto">
            <a:xfrm>
              <a:off x="109265329" y="110109209"/>
              <a:ext cx="197635" cy="1220685"/>
            </a:xfrm>
            <a:custGeom>
              <a:avLst/>
              <a:gdLst>
                <a:gd name="T0" fmla="*/ 64008 w 204000"/>
                <a:gd name="T1" fmla="*/ 1075316 h 1260000"/>
                <a:gd name="T2" fmla="*/ 64008 w 204000"/>
                <a:gd name="T3" fmla="*/ 1013869 h 1260000"/>
                <a:gd name="T4" fmla="*/ 33284 w 204000"/>
                <a:gd name="T5" fmla="*/ 844890 h 1260000"/>
                <a:gd name="T6" fmla="*/ 17922 w 204000"/>
                <a:gd name="T7" fmla="*/ 737359 h 1260000"/>
                <a:gd name="T8" fmla="*/ 2560 w 204000"/>
                <a:gd name="T9" fmla="*/ 660550 h 1260000"/>
                <a:gd name="T10" fmla="*/ 2560 w 204000"/>
                <a:gd name="T11" fmla="*/ 553020 h 1260000"/>
                <a:gd name="T12" fmla="*/ 17922 w 204000"/>
                <a:gd name="T13" fmla="*/ 460849 h 1260000"/>
                <a:gd name="T14" fmla="*/ 48646 w 204000"/>
                <a:gd name="T15" fmla="*/ 337956 h 1260000"/>
                <a:gd name="T16" fmla="*/ 125455 w 204000"/>
                <a:gd name="T17" fmla="*/ 199701 h 1260000"/>
                <a:gd name="T18" fmla="*/ 171539 w 204000"/>
                <a:gd name="T19" fmla="*/ 76808 h 1260000"/>
                <a:gd name="T20" fmla="*/ 110092 w 204000"/>
                <a:gd name="T21" fmla="*/ 0 h 126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000"/>
                <a:gd name="T34" fmla="*/ 0 h 1260000"/>
                <a:gd name="T35" fmla="*/ 204000 w 204000"/>
                <a:gd name="T36" fmla="*/ 1260000 h 126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000" h="1260000">
                  <a:moveTo>
                    <a:pt x="75000" y="1260000"/>
                  </a:moveTo>
                  <a:cubicBezTo>
                    <a:pt x="78000" y="1246500"/>
                    <a:pt x="81000" y="1233000"/>
                    <a:pt x="75000" y="1188000"/>
                  </a:cubicBezTo>
                  <a:cubicBezTo>
                    <a:pt x="69000" y="1143000"/>
                    <a:pt x="48000" y="1044000"/>
                    <a:pt x="39000" y="990000"/>
                  </a:cubicBezTo>
                  <a:cubicBezTo>
                    <a:pt x="30000" y="936000"/>
                    <a:pt x="27000" y="900000"/>
                    <a:pt x="21000" y="864000"/>
                  </a:cubicBezTo>
                  <a:cubicBezTo>
                    <a:pt x="15000" y="828000"/>
                    <a:pt x="6000" y="810000"/>
                    <a:pt x="3000" y="774000"/>
                  </a:cubicBezTo>
                  <a:cubicBezTo>
                    <a:pt x="0" y="738000"/>
                    <a:pt x="0" y="687000"/>
                    <a:pt x="3000" y="648000"/>
                  </a:cubicBezTo>
                  <a:cubicBezTo>
                    <a:pt x="6000" y="609000"/>
                    <a:pt x="12000" y="582000"/>
                    <a:pt x="21000" y="540000"/>
                  </a:cubicBezTo>
                  <a:cubicBezTo>
                    <a:pt x="30000" y="498000"/>
                    <a:pt x="36000" y="447000"/>
                    <a:pt x="57000" y="396000"/>
                  </a:cubicBezTo>
                  <a:cubicBezTo>
                    <a:pt x="78000" y="345000"/>
                    <a:pt x="123000" y="285000"/>
                    <a:pt x="147000" y="234000"/>
                  </a:cubicBezTo>
                  <a:cubicBezTo>
                    <a:pt x="171000" y="183000"/>
                    <a:pt x="204000" y="129000"/>
                    <a:pt x="201000" y="90000"/>
                  </a:cubicBezTo>
                  <a:cubicBezTo>
                    <a:pt x="198000" y="51000"/>
                    <a:pt x="163500" y="25500"/>
                    <a:pt x="129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89" name="Freeform 31"/>
            <p:cNvSpPr>
              <a:spLocks/>
            </p:cNvSpPr>
            <p:nvPr/>
          </p:nvSpPr>
          <p:spPr bwMode="auto">
            <a:xfrm>
              <a:off x="110215720" y="111207826"/>
              <a:ext cx="81379" cy="662657"/>
            </a:xfrm>
            <a:custGeom>
              <a:avLst/>
              <a:gdLst>
                <a:gd name="T0" fmla="*/ 10242 w 84000"/>
                <a:gd name="T1" fmla="*/ 0 h 684000"/>
                <a:gd name="T2" fmla="*/ 10242 w 84000"/>
                <a:gd name="T3" fmla="*/ 384040 h 684000"/>
                <a:gd name="T4" fmla="*/ 71688 w 84000"/>
                <a:gd name="T5" fmla="*/ 583740 h 684000"/>
                <a:gd name="T6" fmla="*/ 0 60000 65536"/>
                <a:gd name="T7" fmla="*/ 0 60000 65536"/>
                <a:gd name="T8" fmla="*/ 0 60000 65536"/>
                <a:gd name="T9" fmla="*/ 0 w 84000"/>
                <a:gd name="T10" fmla="*/ 0 h 684000"/>
                <a:gd name="T11" fmla="*/ 84000 w 84000"/>
                <a:gd name="T12" fmla="*/ 684000 h 684000"/>
              </a:gdLst>
              <a:ahLst/>
              <a:cxnLst>
                <a:cxn ang="T6">
                  <a:pos x="T0" y="T1"/>
                </a:cxn>
                <a:cxn ang="T7">
                  <a:pos x="T2" y="T3"/>
                </a:cxn>
                <a:cxn ang="T8">
                  <a:pos x="T4" y="T5"/>
                </a:cxn>
              </a:cxnLst>
              <a:rect l="T9" t="T10" r="T11" b="T12"/>
              <a:pathLst>
                <a:path w="84000" h="684000">
                  <a:moveTo>
                    <a:pt x="12000" y="0"/>
                  </a:moveTo>
                  <a:cubicBezTo>
                    <a:pt x="6000" y="168000"/>
                    <a:pt x="0" y="336000"/>
                    <a:pt x="12000" y="450000"/>
                  </a:cubicBezTo>
                  <a:cubicBezTo>
                    <a:pt x="24000" y="564000"/>
                    <a:pt x="54000" y="624000"/>
                    <a:pt x="84000" y="68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0" name="Freeform 32"/>
            <p:cNvSpPr>
              <a:spLocks/>
            </p:cNvSpPr>
            <p:nvPr/>
          </p:nvSpPr>
          <p:spPr bwMode="auto">
            <a:xfrm>
              <a:off x="110419168" y="111085757"/>
              <a:ext cx="627781" cy="1883343"/>
            </a:xfrm>
            <a:custGeom>
              <a:avLst/>
              <a:gdLst>
                <a:gd name="T0" fmla="*/ 0 w 648000"/>
                <a:gd name="T1" fmla="*/ 0 h 1944000"/>
                <a:gd name="T2" fmla="*/ 92169 w 648000"/>
                <a:gd name="T3" fmla="*/ 122893 h 1944000"/>
                <a:gd name="T4" fmla="*/ 138255 w 648000"/>
                <a:gd name="T5" fmla="*/ 215062 h 1944000"/>
                <a:gd name="T6" fmla="*/ 215062 w 648000"/>
                <a:gd name="T7" fmla="*/ 353318 h 1944000"/>
                <a:gd name="T8" fmla="*/ 230425 w 648000"/>
                <a:gd name="T9" fmla="*/ 384042 h 1944000"/>
                <a:gd name="T10" fmla="*/ 199701 w 648000"/>
                <a:gd name="T11" fmla="*/ 430127 h 1944000"/>
                <a:gd name="T12" fmla="*/ 153617 w 648000"/>
                <a:gd name="T13" fmla="*/ 506935 h 1944000"/>
                <a:gd name="T14" fmla="*/ 122893 w 648000"/>
                <a:gd name="T15" fmla="*/ 553020 h 1944000"/>
                <a:gd name="T16" fmla="*/ 138255 w 648000"/>
                <a:gd name="T17" fmla="*/ 798807 h 1944000"/>
                <a:gd name="T18" fmla="*/ 138255 w 648000"/>
                <a:gd name="T19" fmla="*/ 937062 h 1944000"/>
                <a:gd name="T20" fmla="*/ 199701 w 648000"/>
                <a:gd name="T21" fmla="*/ 1075317 h 1944000"/>
                <a:gd name="T22" fmla="*/ 261148 w 648000"/>
                <a:gd name="T23" fmla="*/ 1198209 h 1944000"/>
                <a:gd name="T24" fmla="*/ 337956 w 648000"/>
                <a:gd name="T25" fmla="*/ 1275019 h 1944000"/>
                <a:gd name="T26" fmla="*/ 384042 w 648000"/>
                <a:gd name="T27" fmla="*/ 1367189 h 1944000"/>
                <a:gd name="T28" fmla="*/ 476212 w 648000"/>
                <a:gd name="T29" fmla="*/ 1520805 h 1944000"/>
                <a:gd name="T30" fmla="*/ 553020 w 648000"/>
                <a:gd name="T31" fmla="*/ 1659061 h 1944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000"/>
                <a:gd name="T49" fmla="*/ 0 h 1944000"/>
                <a:gd name="T50" fmla="*/ 648000 w 648000"/>
                <a:gd name="T51" fmla="*/ 1944000 h 1944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000" h="1944000">
                  <a:moveTo>
                    <a:pt x="0" y="0"/>
                  </a:moveTo>
                  <a:cubicBezTo>
                    <a:pt x="40500" y="51000"/>
                    <a:pt x="81000" y="102000"/>
                    <a:pt x="108000" y="144000"/>
                  </a:cubicBezTo>
                  <a:cubicBezTo>
                    <a:pt x="135000" y="186000"/>
                    <a:pt x="138000" y="207000"/>
                    <a:pt x="162000" y="252000"/>
                  </a:cubicBezTo>
                  <a:cubicBezTo>
                    <a:pt x="186000" y="297000"/>
                    <a:pt x="234000" y="381000"/>
                    <a:pt x="252000" y="414000"/>
                  </a:cubicBezTo>
                  <a:cubicBezTo>
                    <a:pt x="270000" y="447000"/>
                    <a:pt x="273000" y="435000"/>
                    <a:pt x="270000" y="450000"/>
                  </a:cubicBezTo>
                  <a:cubicBezTo>
                    <a:pt x="267000" y="465000"/>
                    <a:pt x="249000" y="480000"/>
                    <a:pt x="234000" y="504000"/>
                  </a:cubicBezTo>
                  <a:cubicBezTo>
                    <a:pt x="219000" y="528000"/>
                    <a:pt x="195000" y="570000"/>
                    <a:pt x="180000" y="594000"/>
                  </a:cubicBezTo>
                  <a:cubicBezTo>
                    <a:pt x="165000" y="618000"/>
                    <a:pt x="147000" y="591000"/>
                    <a:pt x="144000" y="648000"/>
                  </a:cubicBezTo>
                  <a:cubicBezTo>
                    <a:pt x="141000" y="705000"/>
                    <a:pt x="159000" y="861000"/>
                    <a:pt x="162000" y="936000"/>
                  </a:cubicBezTo>
                  <a:cubicBezTo>
                    <a:pt x="165000" y="1011000"/>
                    <a:pt x="150000" y="1044000"/>
                    <a:pt x="162000" y="1098000"/>
                  </a:cubicBezTo>
                  <a:cubicBezTo>
                    <a:pt x="174000" y="1152000"/>
                    <a:pt x="210000" y="1209000"/>
                    <a:pt x="234000" y="1260000"/>
                  </a:cubicBezTo>
                  <a:cubicBezTo>
                    <a:pt x="258000" y="1311000"/>
                    <a:pt x="279000" y="1365000"/>
                    <a:pt x="306000" y="1404000"/>
                  </a:cubicBezTo>
                  <a:cubicBezTo>
                    <a:pt x="333000" y="1443000"/>
                    <a:pt x="372000" y="1461000"/>
                    <a:pt x="396000" y="1494000"/>
                  </a:cubicBezTo>
                  <a:cubicBezTo>
                    <a:pt x="420000" y="1527000"/>
                    <a:pt x="423000" y="1554000"/>
                    <a:pt x="450000" y="1602000"/>
                  </a:cubicBezTo>
                  <a:cubicBezTo>
                    <a:pt x="477000" y="1650000"/>
                    <a:pt x="525000" y="1725000"/>
                    <a:pt x="558000" y="1782000"/>
                  </a:cubicBezTo>
                  <a:cubicBezTo>
                    <a:pt x="591000" y="1839000"/>
                    <a:pt x="633000" y="1920000"/>
                    <a:pt x="648000" y="194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1" name="Freeform 33"/>
            <p:cNvSpPr>
              <a:spLocks/>
            </p:cNvSpPr>
            <p:nvPr/>
          </p:nvSpPr>
          <p:spPr bwMode="auto">
            <a:xfrm>
              <a:off x="110994634" y="112969100"/>
              <a:ext cx="252856" cy="993988"/>
            </a:xfrm>
            <a:custGeom>
              <a:avLst/>
              <a:gdLst>
                <a:gd name="T0" fmla="*/ 31993 w 267000"/>
                <a:gd name="T1" fmla="*/ 0 h 1026000"/>
                <a:gd name="T2" fmla="*/ 4570 w 267000"/>
                <a:gd name="T3" fmla="*/ 138255 h 1026000"/>
                <a:gd name="T4" fmla="*/ 4570 w 267000"/>
                <a:gd name="T5" fmla="*/ 168980 h 1026000"/>
                <a:gd name="T6" fmla="*/ 18282 w 267000"/>
                <a:gd name="T7" fmla="*/ 261151 h 1026000"/>
                <a:gd name="T8" fmla="*/ 73128 w 267000"/>
                <a:gd name="T9" fmla="*/ 506939 h 1026000"/>
                <a:gd name="T10" fmla="*/ 182820 w 267000"/>
                <a:gd name="T11" fmla="*/ 737366 h 1026000"/>
                <a:gd name="T12" fmla="*/ 196531 w 267000"/>
                <a:gd name="T13" fmla="*/ 875621 h 1026000"/>
                <a:gd name="T14" fmla="*/ 0 60000 65536"/>
                <a:gd name="T15" fmla="*/ 0 60000 65536"/>
                <a:gd name="T16" fmla="*/ 0 60000 65536"/>
                <a:gd name="T17" fmla="*/ 0 60000 65536"/>
                <a:gd name="T18" fmla="*/ 0 60000 65536"/>
                <a:gd name="T19" fmla="*/ 0 60000 65536"/>
                <a:gd name="T20" fmla="*/ 0 60000 65536"/>
                <a:gd name="T21" fmla="*/ 0 w 267000"/>
                <a:gd name="T22" fmla="*/ 0 h 1026000"/>
                <a:gd name="T23" fmla="*/ 267000 w 267000"/>
                <a:gd name="T24" fmla="*/ 1026000 h 102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000" h="1026000">
                  <a:moveTo>
                    <a:pt x="42000" y="0"/>
                  </a:moveTo>
                  <a:cubicBezTo>
                    <a:pt x="27000" y="64500"/>
                    <a:pt x="12000" y="129000"/>
                    <a:pt x="6000" y="162000"/>
                  </a:cubicBezTo>
                  <a:cubicBezTo>
                    <a:pt x="0" y="195000"/>
                    <a:pt x="3000" y="174000"/>
                    <a:pt x="6000" y="198000"/>
                  </a:cubicBezTo>
                  <a:cubicBezTo>
                    <a:pt x="9000" y="222000"/>
                    <a:pt x="9000" y="240000"/>
                    <a:pt x="24000" y="306000"/>
                  </a:cubicBezTo>
                  <a:cubicBezTo>
                    <a:pt x="39000" y="372000"/>
                    <a:pt x="60000" y="501000"/>
                    <a:pt x="96000" y="594000"/>
                  </a:cubicBezTo>
                  <a:cubicBezTo>
                    <a:pt x="132000" y="687000"/>
                    <a:pt x="213000" y="792000"/>
                    <a:pt x="240000" y="864000"/>
                  </a:cubicBezTo>
                  <a:cubicBezTo>
                    <a:pt x="267000" y="936000"/>
                    <a:pt x="262500" y="981000"/>
                    <a:pt x="258000" y="1026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2" name="Freeform 34"/>
            <p:cNvSpPr>
              <a:spLocks/>
            </p:cNvSpPr>
            <p:nvPr/>
          </p:nvSpPr>
          <p:spPr bwMode="auto">
            <a:xfrm>
              <a:off x="111046949" y="113003978"/>
              <a:ext cx="209260" cy="139507"/>
            </a:xfrm>
            <a:custGeom>
              <a:avLst/>
              <a:gdLst>
                <a:gd name="T0" fmla="*/ 0 w 216000"/>
                <a:gd name="T1" fmla="*/ 0 h 144000"/>
                <a:gd name="T2" fmla="*/ 30724 w 216000"/>
                <a:gd name="T3" fmla="*/ 30724 h 144000"/>
                <a:gd name="T4" fmla="*/ 107531 w 216000"/>
                <a:gd name="T5" fmla="*/ 92170 h 144000"/>
                <a:gd name="T6" fmla="*/ 184338 w 216000"/>
                <a:gd name="T7" fmla="*/ 122894 h 144000"/>
                <a:gd name="T8" fmla="*/ 0 60000 65536"/>
                <a:gd name="T9" fmla="*/ 0 60000 65536"/>
                <a:gd name="T10" fmla="*/ 0 60000 65536"/>
                <a:gd name="T11" fmla="*/ 0 60000 65536"/>
                <a:gd name="T12" fmla="*/ 0 w 216000"/>
                <a:gd name="T13" fmla="*/ 0 h 144000"/>
                <a:gd name="T14" fmla="*/ 216000 w 216000"/>
                <a:gd name="T15" fmla="*/ 144000 h 144000"/>
              </a:gdLst>
              <a:ahLst/>
              <a:cxnLst>
                <a:cxn ang="T8">
                  <a:pos x="T0" y="T1"/>
                </a:cxn>
                <a:cxn ang="T9">
                  <a:pos x="T2" y="T3"/>
                </a:cxn>
                <a:cxn ang="T10">
                  <a:pos x="T4" y="T5"/>
                </a:cxn>
                <a:cxn ang="T11">
                  <a:pos x="T6" y="T7"/>
                </a:cxn>
              </a:cxnLst>
              <a:rect l="T12" t="T13" r="T14" b="T15"/>
              <a:pathLst>
                <a:path w="216000" h="144000">
                  <a:moveTo>
                    <a:pt x="0" y="0"/>
                  </a:moveTo>
                  <a:cubicBezTo>
                    <a:pt x="7500" y="9000"/>
                    <a:pt x="15000" y="18000"/>
                    <a:pt x="36000" y="36000"/>
                  </a:cubicBezTo>
                  <a:cubicBezTo>
                    <a:pt x="57000" y="54000"/>
                    <a:pt x="96000" y="90000"/>
                    <a:pt x="126000" y="108000"/>
                  </a:cubicBezTo>
                  <a:cubicBezTo>
                    <a:pt x="156000" y="126000"/>
                    <a:pt x="186000" y="135000"/>
                    <a:pt x="216000" y="14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3" name="Freeform 35"/>
            <p:cNvSpPr>
              <a:spLocks/>
            </p:cNvSpPr>
            <p:nvPr/>
          </p:nvSpPr>
          <p:spPr bwMode="auto">
            <a:xfrm>
              <a:off x="110448232" y="108330495"/>
              <a:ext cx="145319" cy="899280"/>
            </a:xfrm>
            <a:custGeom>
              <a:avLst/>
              <a:gdLst>
                <a:gd name="T0" fmla="*/ 35842 w 150000"/>
                <a:gd name="T1" fmla="*/ 971854 h 882000"/>
                <a:gd name="T2" fmla="*/ 5121 w 150000"/>
                <a:gd name="T3" fmla="*/ 833017 h 882000"/>
                <a:gd name="T4" fmla="*/ 5121 w 150000"/>
                <a:gd name="T5" fmla="*/ 674347 h 882000"/>
                <a:gd name="T6" fmla="*/ 5121 w 150000"/>
                <a:gd name="T7" fmla="*/ 515678 h 882000"/>
                <a:gd name="T8" fmla="*/ 35842 w 150000"/>
                <a:gd name="T9" fmla="*/ 396674 h 882000"/>
                <a:gd name="T10" fmla="*/ 35842 w 150000"/>
                <a:gd name="T11" fmla="*/ 277672 h 882000"/>
                <a:gd name="T12" fmla="*/ 128012 w 150000"/>
                <a:gd name="T13" fmla="*/ 0 h 882000"/>
                <a:gd name="T14" fmla="*/ 0 60000 65536"/>
                <a:gd name="T15" fmla="*/ 0 60000 65536"/>
                <a:gd name="T16" fmla="*/ 0 60000 65536"/>
                <a:gd name="T17" fmla="*/ 0 60000 65536"/>
                <a:gd name="T18" fmla="*/ 0 60000 65536"/>
                <a:gd name="T19" fmla="*/ 0 60000 65536"/>
                <a:gd name="T20" fmla="*/ 0 60000 65536"/>
                <a:gd name="T21" fmla="*/ 0 w 150000"/>
                <a:gd name="T22" fmla="*/ 0 h 882000"/>
                <a:gd name="T23" fmla="*/ 150000 w 150000"/>
                <a:gd name="T24" fmla="*/ 882000 h 88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00" h="882000">
                  <a:moveTo>
                    <a:pt x="42000" y="882000"/>
                  </a:moveTo>
                  <a:cubicBezTo>
                    <a:pt x="27000" y="841500"/>
                    <a:pt x="12000" y="801000"/>
                    <a:pt x="6000" y="756000"/>
                  </a:cubicBezTo>
                  <a:cubicBezTo>
                    <a:pt x="0" y="711000"/>
                    <a:pt x="6000" y="660000"/>
                    <a:pt x="6000" y="612000"/>
                  </a:cubicBezTo>
                  <a:cubicBezTo>
                    <a:pt x="6000" y="564000"/>
                    <a:pt x="0" y="510000"/>
                    <a:pt x="6000" y="468000"/>
                  </a:cubicBezTo>
                  <a:cubicBezTo>
                    <a:pt x="12000" y="426000"/>
                    <a:pt x="36000" y="396000"/>
                    <a:pt x="42000" y="360000"/>
                  </a:cubicBezTo>
                  <a:cubicBezTo>
                    <a:pt x="48000" y="324000"/>
                    <a:pt x="24000" y="312000"/>
                    <a:pt x="42000" y="252000"/>
                  </a:cubicBezTo>
                  <a:cubicBezTo>
                    <a:pt x="60000" y="192000"/>
                    <a:pt x="105000" y="96000"/>
                    <a:pt x="15000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4" name="Freeform 36"/>
            <p:cNvSpPr>
              <a:spLocks/>
            </p:cNvSpPr>
            <p:nvPr/>
          </p:nvSpPr>
          <p:spPr bwMode="auto">
            <a:xfrm>
              <a:off x="111814237" y="108888523"/>
              <a:ext cx="1011426" cy="1133493"/>
            </a:xfrm>
            <a:custGeom>
              <a:avLst/>
              <a:gdLst>
                <a:gd name="T0" fmla="*/ 691280 w 1044000"/>
                <a:gd name="T1" fmla="*/ 15361 h 1170000"/>
                <a:gd name="T2" fmla="*/ 645194 w 1044000"/>
                <a:gd name="T3" fmla="*/ 46086 h 1170000"/>
                <a:gd name="T4" fmla="*/ 553024 w 1044000"/>
                <a:gd name="T5" fmla="*/ 107531 h 1170000"/>
                <a:gd name="T6" fmla="*/ 553024 w 1044000"/>
                <a:gd name="T7" fmla="*/ 153617 h 1170000"/>
                <a:gd name="T8" fmla="*/ 645194 w 1044000"/>
                <a:gd name="T9" fmla="*/ 230425 h 1170000"/>
                <a:gd name="T10" fmla="*/ 660555 w 1044000"/>
                <a:gd name="T11" fmla="*/ 322593 h 1170000"/>
                <a:gd name="T12" fmla="*/ 706640 w 1044000"/>
                <a:gd name="T13" fmla="*/ 368679 h 1170000"/>
                <a:gd name="T14" fmla="*/ 783449 w 1044000"/>
                <a:gd name="T15" fmla="*/ 399402 h 1170000"/>
                <a:gd name="T16" fmla="*/ 814173 w 1044000"/>
                <a:gd name="T17" fmla="*/ 460849 h 1170000"/>
                <a:gd name="T18" fmla="*/ 768087 w 1044000"/>
                <a:gd name="T19" fmla="*/ 537657 h 1170000"/>
                <a:gd name="T20" fmla="*/ 660555 w 1044000"/>
                <a:gd name="T21" fmla="*/ 537657 h 1170000"/>
                <a:gd name="T22" fmla="*/ 553024 w 1044000"/>
                <a:gd name="T23" fmla="*/ 491572 h 1170000"/>
                <a:gd name="T24" fmla="*/ 491575 w 1044000"/>
                <a:gd name="T25" fmla="*/ 476209 h 1170000"/>
                <a:gd name="T26" fmla="*/ 476214 w 1044000"/>
                <a:gd name="T27" fmla="*/ 568380 h 1170000"/>
                <a:gd name="T28" fmla="*/ 476214 w 1044000"/>
                <a:gd name="T29" fmla="*/ 629826 h 1170000"/>
                <a:gd name="T30" fmla="*/ 399405 w 1044000"/>
                <a:gd name="T31" fmla="*/ 629826 h 1170000"/>
                <a:gd name="T32" fmla="*/ 368682 w 1044000"/>
                <a:gd name="T33" fmla="*/ 783443 h 1170000"/>
                <a:gd name="T34" fmla="*/ 322596 w 1044000"/>
                <a:gd name="T35" fmla="*/ 783443 h 1170000"/>
                <a:gd name="T36" fmla="*/ 276512 w 1044000"/>
                <a:gd name="T37" fmla="*/ 691273 h 1170000"/>
                <a:gd name="T38" fmla="*/ 122894 w 1044000"/>
                <a:gd name="T39" fmla="*/ 721996 h 1170000"/>
                <a:gd name="T40" fmla="*/ 61448 w 1044000"/>
                <a:gd name="T41" fmla="*/ 752720 h 1170000"/>
                <a:gd name="T42" fmla="*/ 0 w 1044000"/>
                <a:gd name="T43" fmla="*/ 860251 h 1170000"/>
                <a:gd name="T44" fmla="*/ 184342 w 1044000"/>
                <a:gd name="T45" fmla="*/ 890975 h 1170000"/>
                <a:gd name="T46" fmla="*/ 384044 w 1044000"/>
                <a:gd name="T47" fmla="*/ 921697 h 1170000"/>
                <a:gd name="T48" fmla="*/ 537661 w 1044000"/>
                <a:gd name="T49" fmla="*/ 998506 h 1170000"/>
                <a:gd name="T50" fmla="*/ 706640 w 1044000"/>
                <a:gd name="T51" fmla="*/ 967782 h 1170000"/>
                <a:gd name="T52" fmla="*/ 814173 w 1044000"/>
                <a:gd name="T53" fmla="*/ 752720 h 1170000"/>
                <a:gd name="T54" fmla="*/ 860258 w 1044000"/>
                <a:gd name="T55" fmla="*/ 645189 h 1170000"/>
                <a:gd name="T56" fmla="*/ 890981 w 1044000"/>
                <a:gd name="T57" fmla="*/ 445487 h 1170000"/>
                <a:gd name="T58" fmla="*/ 890981 w 1044000"/>
                <a:gd name="T59" fmla="*/ 184340 h 1170000"/>
                <a:gd name="T60" fmla="*/ 844896 w 1044000"/>
                <a:gd name="T61" fmla="*/ 122893 h 1170000"/>
                <a:gd name="T62" fmla="*/ 783449 w 1044000"/>
                <a:gd name="T63" fmla="*/ 76808 h 1170000"/>
                <a:gd name="T64" fmla="*/ 722001 w 1044000"/>
                <a:gd name="T65" fmla="*/ 0 h 1170000"/>
                <a:gd name="T66" fmla="*/ 691280 w 1044000"/>
                <a:gd name="T67" fmla="*/ 15361 h 117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000"/>
                <a:gd name="T103" fmla="*/ 0 h 1170000"/>
                <a:gd name="T104" fmla="*/ 1044000 w 1044000"/>
                <a:gd name="T105" fmla="*/ 1170000 h 117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000" h="1170000">
                  <a:moveTo>
                    <a:pt x="810000" y="18000"/>
                  </a:moveTo>
                  <a:lnTo>
                    <a:pt x="756000" y="54000"/>
                  </a:lnTo>
                  <a:lnTo>
                    <a:pt x="648000" y="126000"/>
                  </a:lnTo>
                  <a:lnTo>
                    <a:pt x="648000" y="180000"/>
                  </a:lnTo>
                  <a:lnTo>
                    <a:pt x="756000" y="270000"/>
                  </a:lnTo>
                  <a:lnTo>
                    <a:pt x="774000" y="378000"/>
                  </a:lnTo>
                  <a:lnTo>
                    <a:pt x="828000" y="432000"/>
                  </a:lnTo>
                  <a:lnTo>
                    <a:pt x="918000" y="468000"/>
                  </a:lnTo>
                  <a:lnTo>
                    <a:pt x="954000" y="540000"/>
                  </a:lnTo>
                  <a:lnTo>
                    <a:pt x="900000" y="630000"/>
                  </a:lnTo>
                  <a:lnTo>
                    <a:pt x="774000" y="630000"/>
                  </a:lnTo>
                  <a:lnTo>
                    <a:pt x="648000" y="576000"/>
                  </a:lnTo>
                  <a:lnTo>
                    <a:pt x="576000" y="558000"/>
                  </a:lnTo>
                  <a:lnTo>
                    <a:pt x="558000" y="666000"/>
                  </a:lnTo>
                  <a:lnTo>
                    <a:pt x="558000" y="738000"/>
                  </a:lnTo>
                  <a:lnTo>
                    <a:pt x="468000" y="738000"/>
                  </a:lnTo>
                  <a:lnTo>
                    <a:pt x="432000" y="918000"/>
                  </a:lnTo>
                  <a:lnTo>
                    <a:pt x="378000" y="918000"/>
                  </a:lnTo>
                  <a:lnTo>
                    <a:pt x="324000" y="810000"/>
                  </a:lnTo>
                  <a:lnTo>
                    <a:pt x="144000" y="846000"/>
                  </a:lnTo>
                  <a:lnTo>
                    <a:pt x="72000" y="882000"/>
                  </a:lnTo>
                  <a:lnTo>
                    <a:pt x="0" y="1008000"/>
                  </a:lnTo>
                  <a:lnTo>
                    <a:pt x="216000" y="1044000"/>
                  </a:lnTo>
                  <a:lnTo>
                    <a:pt x="450000" y="1080000"/>
                  </a:lnTo>
                  <a:lnTo>
                    <a:pt x="630000" y="1170000"/>
                  </a:lnTo>
                  <a:lnTo>
                    <a:pt x="828000" y="1134000"/>
                  </a:lnTo>
                  <a:lnTo>
                    <a:pt x="954000" y="882000"/>
                  </a:lnTo>
                  <a:lnTo>
                    <a:pt x="1008000" y="756000"/>
                  </a:lnTo>
                  <a:lnTo>
                    <a:pt x="1044000" y="522000"/>
                  </a:lnTo>
                  <a:lnTo>
                    <a:pt x="1044000" y="216000"/>
                  </a:lnTo>
                  <a:lnTo>
                    <a:pt x="990000" y="144000"/>
                  </a:lnTo>
                  <a:lnTo>
                    <a:pt x="918000" y="90000"/>
                  </a:lnTo>
                  <a:lnTo>
                    <a:pt x="846000" y="0"/>
                  </a:lnTo>
                  <a:lnTo>
                    <a:pt x="810000" y="1800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595" name="Freeform 37"/>
            <p:cNvSpPr>
              <a:spLocks/>
            </p:cNvSpPr>
            <p:nvPr/>
          </p:nvSpPr>
          <p:spPr bwMode="auto">
            <a:xfrm>
              <a:off x="112215320" y="108452564"/>
              <a:ext cx="156945" cy="52315"/>
            </a:xfrm>
            <a:custGeom>
              <a:avLst/>
              <a:gdLst>
                <a:gd name="T0" fmla="*/ 0 w 162000"/>
                <a:gd name="T1" fmla="*/ 0 h 54000"/>
                <a:gd name="T2" fmla="*/ 138255 w 162000"/>
                <a:gd name="T3" fmla="*/ 46086 h 54000"/>
                <a:gd name="T4" fmla="*/ 0 60000 65536"/>
                <a:gd name="T5" fmla="*/ 0 60000 65536"/>
                <a:gd name="T6" fmla="*/ 0 w 162000"/>
                <a:gd name="T7" fmla="*/ 0 h 54000"/>
                <a:gd name="T8" fmla="*/ 162000 w 162000"/>
                <a:gd name="T9" fmla="*/ 54000 h 54000"/>
              </a:gdLst>
              <a:ahLst/>
              <a:cxnLst>
                <a:cxn ang="T4">
                  <a:pos x="T0" y="T1"/>
                </a:cxn>
                <a:cxn ang="T5">
                  <a:pos x="T2" y="T3"/>
                </a:cxn>
              </a:cxnLst>
              <a:rect l="T6" t="T7" r="T8" b="T9"/>
              <a:pathLst>
                <a:path w="162000" h="54000">
                  <a:moveTo>
                    <a:pt x="0" y="0"/>
                  </a:moveTo>
                  <a:cubicBezTo>
                    <a:pt x="67500" y="22500"/>
                    <a:pt x="135000" y="45000"/>
                    <a:pt x="162000" y="5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6" name="Freeform 38"/>
            <p:cNvSpPr>
              <a:spLocks/>
            </p:cNvSpPr>
            <p:nvPr/>
          </p:nvSpPr>
          <p:spPr bwMode="auto">
            <a:xfrm>
              <a:off x="109843701" y="112271566"/>
              <a:ext cx="784727" cy="203448"/>
            </a:xfrm>
            <a:custGeom>
              <a:avLst/>
              <a:gdLst>
                <a:gd name="T0" fmla="*/ 691279 w 810000"/>
                <a:gd name="T1" fmla="*/ 0 h 210000"/>
                <a:gd name="T2" fmla="*/ 599108 w 810000"/>
                <a:gd name="T3" fmla="*/ 76809 h 210000"/>
                <a:gd name="T4" fmla="*/ 522300 w 810000"/>
                <a:gd name="T5" fmla="*/ 122894 h 210000"/>
                <a:gd name="T6" fmla="*/ 460852 w 810000"/>
                <a:gd name="T7" fmla="*/ 168980 h 210000"/>
                <a:gd name="T8" fmla="*/ 399405 w 810000"/>
                <a:gd name="T9" fmla="*/ 168980 h 210000"/>
                <a:gd name="T10" fmla="*/ 322596 w 810000"/>
                <a:gd name="T11" fmla="*/ 107532 h 210000"/>
                <a:gd name="T12" fmla="*/ 276512 w 810000"/>
                <a:gd name="T13" fmla="*/ 61448 h 210000"/>
                <a:gd name="T14" fmla="*/ 215065 w 810000"/>
                <a:gd name="T15" fmla="*/ 61448 h 210000"/>
                <a:gd name="T16" fmla="*/ 153618 w 810000"/>
                <a:gd name="T17" fmla="*/ 61448 h 210000"/>
                <a:gd name="T18" fmla="*/ 61447 w 810000"/>
                <a:gd name="T19" fmla="*/ 76809 h 210000"/>
                <a:gd name="T20" fmla="*/ 0 w 810000"/>
                <a:gd name="T21" fmla="*/ 76809 h 2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0000"/>
                <a:gd name="T34" fmla="*/ 0 h 210000"/>
                <a:gd name="T35" fmla="*/ 810000 w 810000"/>
                <a:gd name="T36" fmla="*/ 210000 h 2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0000" h="210000">
                  <a:moveTo>
                    <a:pt x="810000" y="0"/>
                  </a:moveTo>
                  <a:cubicBezTo>
                    <a:pt x="772500" y="33000"/>
                    <a:pt x="735000" y="66000"/>
                    <a:pt x="702000" y="90000"/>
                  </a:cubicBezTo>
                  <a:cubicBezTo>
                    <a:pt x="669000" y="114000"/>
                    <a:pt x="639000" y="126000"/>
                    <a:pt x="612000" y="144000"/>
                  </a:cubicBezTo>
                  <a:cubicBezTo>
                    <a:pt x="585000" y="162000"/>
                    <a:pt x="564000" y="189000"/>
                    <a:pt x="540000" y="198000"/>
                  </a:cubicBezTo>
                  <a:cubicBezTo>
                    <a:pt x="516000" y="207000"/>
                    <a:pt x="495000" y="210000"/>
                    <a:pt x="468000" y="198000"/>
                  </a:cubicBezTo>
                  <a:cubicBezTo>
                    <a:pt x="441000" y="186000"/>
                    <a:pt x="402000" y="147000"/>
                    <a:pt x="378000" y="126000"/>
                  </a:cubicBezTo>
                  <a:cubicBezTo>
                    <a:pt x="354000" y="105000"/>
                    <a:pt x="345000" y="81000"/>
                    <a:pt x="324000" y="72000"/>
                  </a:cubicBezTo>
                  <a:cubicBezTo>
                    <a:pt x="303000" y="63000"/>
                    <a:pt x="276000" y="72000"/>
                    <a:pt x="252000" y="72000"/>
                  </a:cubicBezTo>
                  <a:cubicBezTo>
                    <a:pt x="228000" y="72000"/>
                    <a:pt x="210000" y="69000"/>
                    <a:pt x="180000" y="72000"/>
                  </a:cubicBezTo>
                  <a:cubicBezTo>
                    <a:pt x="150000" y="75000"/>
                    <a:pt x="102000" y="87000"/>
                    <a:pt x="72000" y="90000"/>
                  </a:cubicBezTo>
                  <a:cubicBezTo>
                    <a:pt x="42000" y="93000"/>
                    <a:pt x="21000" y="91500"/>
                    <a:pt x="0" y="90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97" name="Freeform 39"/>
            <p:cNvSpPr>
              <a:spLocks/>
            </p:cNvSpPr>
            <p:nvPr/>
          </p:nvSpPr>
          <p:spPr bwMode="auto">
            <a:xfrm>
              <a:off x="106582726" y="113108607"/>
              <a:ext cx="261576" cy="348768"/>
            </a:xfrm>
            <a:custGeom>
              <a:avLst/>
              <a:gdLst>
                <a:gd name="T0" fmla="*/ 46086 w 270000"/>
                <a:gd name="T1" fmla="*/ 15361 h 360000"/>
                <a:gd name="T2" fmla="*/ 76809 w 270000"/>
                <a:gd name="T3" fmla="*/ 0 h 360000"/>
                <a:gd name="T4" fmla="*/ 153618 w 270000"/>
                <a:gd name="T5" fmla="*/ 76809 h 360000"/>
                <a:gd name="T6" fmla="*/ 168980 w 270000"/>
                <a:gd name="T7" fmla="*/ 107532 h 360000"/>
                <a:gd name="T8" fmla="*/ 199704 w 270000"/>
                <a:gd name="T9" fmla="*/ 184342 h 360000"/>
                <a:gd name="T10" fmla="*/ 230427 w 270000"/>
                <a:gd name="T11" fmla="*/ 230427 h 360000"/>
                <a:gd name="T12" fmla="*/ 199704 w 270000"/>
                <a:gd name="T13" fmla="*/ 307237 h 360000"/>
                <a:gd name="T14" fmla="*/ 138256 w 270000"/>
                <a:gd name="T15" fmla="*/ 307237 h 360000"/>
                <a:gd name="T16" fmla="*/ 92171 w 270000"/>
                <a:gd name="T17" fmla="*/ 261152 h 360000"/>
                <a:gd name="T18" fmla="*/ 46086 w 270000"/>
                <a:gd name="T19" fmla="*/ 230427 h 360000"/>
                <a:gd name="T20" fmla="*/ 15361 w 270000"/>
                <a:gd name="T21" fmla="*/ 107532 h 360000"/>
                <a:gd name="T22" fmla="*/ 0 w 270000"/>
                <a:gd name="T23" fmla="*/ 61448 h 360000"/>
                <a:gd name="T24" fmla="*/ 0 w 270000"/>
                <a:gd name="T25" fmla="*/ 15361 h 360000"/>
                <a:gd name="T26" fmla="*/ 46086 w 270000"/>
                <a:gd name="T27" fmla="*/ 15361 h 36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000"/>
                <a:gd name="T43" fmla="*/ 0 h 360000"/>
                <a:gd name="T44" fmla="*/ 270000 w 270000"/>
                <a:gd name="T45" fmla="*/ 360000 h 36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000" h="360000">
                  <a:moveTo>
                    <a:pt x="54000" y="18000"/>
                  </a:moveTo>
                  <a:lnTo>
                    <a:pt x="90000" y="0"/>
                  </a:lnTo>
                  <a:lnTo>
                    <a:pt x="180000" y="90000"/>
                  </a:lnTo>
                  <a:lnTo>
                    <a:pt x="198000" y="126000"/>
                  </a:lnTo>
                  <a:lnTo>
                    <a:pt x="234000" y="216000"/>
                  </a:lnTo>
                  <a:lnTo>
                    <a:pt x="270000" y="270000"/>
                  </a:lnTo>
                  <a:lnTo>
                    <a:pt x="234000" y="360000"/>
                  </a:lnTo>
                  <a:lnTo>
                    <a:pt x="162000" y="360000"/>
                  </a:lnTo>
                  <a:lnTo>
                    <a:pt x="108000" y="306000"/>
                  </a:lnTo>
                  <a:lnTo>
                    <a:pt x="54000" y="270000"/>
                  </a:lnTo>
                  <a:lnTo>
                    <a:pt x="18000" y="126000"/>
                  </a:lnTo>
                  <a:lnTo>
                    <a:pt x="0" y="72000"/>
                  </a:lnTo>
                  <a:lnTo>
                    <a:pt x="0" y="18000"/>
                  </a:lnTo>
                  <a:lnTo>
                    <a:pt x="54000" y="1800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598" name="Freeform 40"/>
            <p:cNvSpPr>
              <a:spLocks/>
            </p:cNvSpPr>
            <p:nvPr/>
          </p:nvSpPr>
          <p:spPr bwMode="auto">
            <a:xfrm>
              <a:off x="105623616" y="113387621"/>
              <a:ext cx="122069" cy="191822"/>
            </a:xfrm>
            <a:custGeom>
              <a:avLst/>
              <a:gdLst>
                <a:gd name="T0" fmla="*/ 30725 w 126000"/>
                <a:gd name="T1" fmla="*/ 0 h 198000"/>
                <a:gd name="T2" fmla="*/ 61448 w 126000"/>
                <a:gd name="T3" fmla="*/ 0 h 198000"/>
                <a:gd name="T4" fmla="*/ 107534 w 126000"/>
                <a:gd name="T5" fmla="*/ 61446 h 198000"/>
                <a:gd name="T6" fmla="*/ 107534 w 126000"/>
                <a:gd name="T7" fmla="*/ 122893 h 198000"/>
                <a:gd name="T8" fmla="*/ 61448 w 126000"/>
                <a:gd name="T9" fmla="*/ 168979 h 198000"/>
                <a:gd name="T10" fmla="*/ 15361 w 126000"/>
                <a:gd name="T11" fmla="*/ 138255 h 198000"/>
                <a:gd name="T12" fmla="*/ 0 w 126000"/>
                <a:gd name="T13" fmla="*/ 92170 h 198000"/>
                <a:gd name="T14" fmla="*/ 30725 w 126000"/>
                <a:gd name="T15" fmla="*/ 0 h 198000"/>
                <a:gd name="T16" fmla="*/ 0 60000 65536"/>
                <a:gd name="T17" fmla="*/ 0 60000 65536"/>
                <a:gd name="T18" fmla="*/ 0 60000 65536"/>
                <a:gd name="T19" fmla="*/ 0 60000 65536"/>
                <a:gd name="T20" fmla="*/ 0 60000 65536"/>
                <a:gd name="T21" fmla="*/ 0 60000 65536"/>
                <a:gd name="T22" fmla="*/ 0 60000 65536"/>
                <a:gd name="T23" fmla="*/ 0 60000 65536"/>
                <a:gd name="T24" fmla="*/ 0 w 126000"/>
                <a:gd name="T25" fmla="*/ 0 h 198000"/>
                <a:gd name="T26" fmla="*/ 126000 w 126000"/>
                <a:gd name="T27" fmla="*/ 198000 h 198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00" h="198000">
                  <a:moveTo>
                    <a:pt x="36000" y="0"/>
                  </a:moveTo>
                  <a:lnTo>
                    <a:pt x="72000" y="0"/>
                  </a:lnTo>
                  <a:lnTo>
                    <a:pt x="126000" y="72000"/>
                  </a:lnTo>
                  <a:lnTo>
                    <a:pt x="126000" y="144000"/>
                  </a:lnTo>
                  <a:lnTo>
                    <a:pt x="72000" y="198000"/>
                  </a:lnTo>
                  <a:lnTo>
                    <a:pt x="18000" y="162000"/>
                  </a:lnTo>
                  <a:lnTo>
                    <a:pt x="0" y="108000"/>
                  </a:lnTo>
                  <a:lnTo>
                    <a:pt x="36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599" name="Text Box 41"/>
            <p:cNvSpPr txBox="1">
              <a:spLocks noChangeArrowheads="1"/>
            </p:cNvSpPr>
            <p:nvPr/>
          </p:nvSpPr>
          <p:spPr bwMode="auto">
            <a:xfrm>
              <a:off x="106879179" y="113230676"/>
              <a:ext cx="976971" cy="2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Lomtjärnen</a:t>
              </a:r>
              <a:endParaRPr lang="sv-SE"/>
            </a:p>
          </p:txBody>
        </p:sp>
        <p:sp>
          <p:nvSpPr>
            <p:cNvPr id="3600" name="Freeform 42"/>
            <p:cNvSpPr>
              <a:spLocks/>
            </p:cNvSpPr>
            <p:nvPr/>
          </p:nvSpPr>
          <p:spPr bwMode="auto">
            <a:xfrm>
              <a:off x="106983809" y="111887922"/>
              <a:ext cx="1255563" cy="1953097"/>
            </a:xfrm>
            <a:custGeom>
              <a:avLst/>
              <a:gdLst>
                <a:gd name="T0" fmla="*/ 276512 w 1296000"/>
                <a:gd name="T1" fmla="*/ 0 h 2016000"/>
                <a:gd name="T2" fmla="*/ 168980 w 1296000"/>
                <a:gd name="T3" fmla="*/ 61446 h 2016000"/>
                <a:gd name="T4" fmla="*/ 138255 w 1296000"/>
                <a:gd name="T5" fmla="*/ 138255 h 2016000"/>
                <a:gd name="T6" fmla="*/ 46086 w 1296000"/>
                <a:gd name="T7" fmla="*/ 261148 h 2016000"/>
                <a:gd name="T8" fmla="*/ 0 w 1296000"/>
                <a:gd name="T9" fmla="*/ 445489 h 2016000"/>
                <a:gd name="T10" fmla="*/ 30724 w 1296000"/>
                <a:gd name="T11" fmla="*/ 629830 h 2016000"/>
                <a:gd name="T12" fmla="*/ 184340 w 1296000"/>
                <a:gd name="T13" fmla="*/ 890977 h 2016000"/>
                <a:gd name="T14" fmla="*/ 337958 w 1296000"/>
                <a:gd name="T15" fmla="*/ 1136766 h 2016000"/>
                <a:gd name="T16" fmla="*/ 583745 w 1296000"/>
                <a:gd name="T17" fmla="*/ 1351828 h 2016000"/>
                <a:gd name="T18" fmla="*/ 783448 w 1296000"/>
                <a:gd name="T19" fmla="*/ 1459361 h 2016000"/>
                <a:gd name="T20" fmla="*/ 829532 w 1296000"/>
                <a:gd name="T21" fmla="*/ 1597616 h 2016000"/>
                <a:gd name="T22" fmla="*/ 937065 w 1296000"/>
                <a:gd name="T23" fmla="*/ 1720509 h 2016000"/>
                <a:gd name="T24" fmla="*/ 1044598 w 1296000"/>
                <a:gd name="T25" fmla="*/ 1720509 h 2016000"/>
                <a:gd name="T26" fmla="*/ 1106044 w 1296000"/>
                <a:gd name="T27" fmla="*/ 1628339 h 2016000"/>
                <a:gd name="T28" fmla="*/ 1106044 w 1296000"/>
                <a:gd name="T29" fmla="*/ 1520807 h 2016000"/>
                <a:gd name="T30" fmla="*/ 1090683 w 1296000"/>
                <a:gd name="T31" fmla="*/ 1244297 h 2016000"/>
                <a:gd name="T32" fmla="*/ 1059959 w 1296000"/>
                <a:gd name="T33" fmla="*/ 1059957 h 2016000"/>
                <a:gd name="T34" fmla="*/ 1044598 w 1296000"/>
                <a:gd name="T35" fmla="*/ 875616 h 2016000"/>
                <a:gd name="T36" fmla="*/ 983150 w 1296000"/>
                <a:gd name="T37" fmla="*/ 583745 h 2016000"/>
                <a:gd name="T38" fmla="*/ 937065 w 1296000"/>
                <a:gd name="T39" fmla="*/ 460850 h 2016000"/>
                <a:gd name="T40" fmla="*/ 875618 w 1296000"/>
                <a:gd name="T41" fmla="*/ 291873 h 2016000"/>
                <a:gd name="T42" fmla="*/ 798809 w 1296000"/>
                <a:gd name="T43" fmla="*/ 261148 h 2016000"/>
                <a:gd name="T44" fmla="*/ 645193 w 1296000"/>
                <a:gd name="T45" fmla="*/ 276512 h 2016000"/>
                <a:gd name="T46" fmla="*/ 553023 w 1296000"/>
                <a:gd name="T47" fmla="*/ 230426 h 2016000"/>
                <a:gd name="T48" fmla="*/ 460852 w 1296000"/>
                <a:gd name="T49" fmla="*/ 153617 h 2016000"/>
                <a:gd name="T50" fmla="*/ 337958 w 1296000"/>
                <a:gd name="T51" fmla="*/ 61446 h 2016000"/>
                <a:gd name="T52" fmla="*/ 276512 w 1296000"/>
                <a:gd name="T53" fmla="*/ 0 h 2016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6000"/>
                <a:gd name="T82" fmla="*/ 0 h 2016000"/>
                <a:gd name="T83" fmla="*/ 1296000 w 1296000"/>
                <a:gd name="T84" fmla="*/ 2016000 h 2016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6000" h="2016000">
                  <a:moveTo>
                    <a:pt x="324000" y="0"/>
                  </a:moveTo>
                  <a:lnTo>
                    <a:pt x="198000" y="72000"/>
                  </a:lnTo>
                  <a:lnTo>
                    <a:pt x="162000" y="162000"/>
                  </a:lnTo>
                  <a:lnTo>
                    <a:pt x="54000" y="306000"/>
                  </a:lnTo>
                  <a:lnTo>
                    <a:pt x="0" y="522000"/>
                  </a:lnTo>
                  <a:lnTo>
                    <a:pt x="36000" y="738000"/>
                  </a:lnTo>
                  <a:lnTo>
                    <a:pt x="216000" y="1044000"/>
                  </a:lnTo>
                  <a:lnTo>
                    <a:pt x="396000" y="1332000"/>
                  </a:lnTo>
                  <a:lnTo>
                    <a:pt x="684000" y="1584000"/>
                  </a:lnTo>
                  <a:lnTo>
                    <a:pt x="918000" y="1710000"/>
                  </a:lnTo>
                  <a:lnTo>
                    <a:pt x="972000" y="1872000"/>
                  </a:lnTo>
                  <a:lnTo>
                    <a:pt x="1098000" y="2016000"/>
                  </a:lnTo>
                  <a:lnTo>
                    <a:pt x="1224000" y="2016000"/>
                  </a:lnTo>
                  <a:lnTo>
                    <a:pt x="1296000" y="1908000"/>
                  </a:lnTo>
                  <a:lnTo>
                    <a:pt x="1296000" y="1782000"/>
                  </a:lnTo>
                  <a:lnTo>
                    <a:pt x="1278000" y="1458000"/>
                  </a:lnTo>
                  <a:lnTo>
                    <a:pt x="1242000" y="1242000"/>
                  </a:lnTo>
                  <a:lnTo>
                    <a:pt x="1224000" y="1026000"/>
                  </a:lnTo>
                  <a:lnTo>
                    <a:pt x="1152000" y="684000"/>
                  </a:lnTo>
                  <a:lnTo>
                    <a:pt x="1098000" y="540000"/>
                  </a:lnTo>
                  <a:lnTo>
                    <a:pt x="1026000" y="342000"/>
                  </a:lnTo>
                  <a:lnTo>
                    <a:pt x="936000" y="306000"/>
                  </a:lnTo>
                  <a:lnTo>
                    <a:pt x="756000" y="324000"/>
                  </a:lnTo>
                  <a:lnTo>
                    <a:pt x="648000" y="270000"/>
                  </a:lnTo>
                  <a:lnTo>
                    <a:pt x="540000" y="180000"/>
                  </a:lnTo>
                  <a:lnTo>
                    <a:pt x="396000" y="72000"/>
                  </a:lnTo>
                  <a:lnTo>
                    <a:pt x="32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01" name="Text Box 43"/>
            <p:cNvSpPr txBox="1">
              <a:spLocks noChangeArrowheads="1"/>
            </p:cNvSpPr>
            <p:nvPr/>
          </p:nvSpPr>
          <p:spPr bwMode="auto">
            <a:xfrm>
              <a:off x="107140755" y="112445950"/>
              <a:ext cx="924233" cy="22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Sänghålsberget</a:t>
              </a:r>
              <a:endParaRPr lang="sv-SE"/>
            </a:p>
          </p:txBody>
        </p:sp>
        <p:sp>
          <p:nvSpPr>
            <p:cNvPr id="3602" name="Freeform 44"/>
            <p:cNvSpPr>
              <a:spLocks/>
            </p:cNvSpPr>
            <p:nvPr/>
          </p:nvSpPr>
          <p:spPr bwMode="auto">
            <a:xfrm>
              <a:off x="106757110" y="111591470"/>
              <a:ext cx="209261" cy="366206"/>
            </a:xfrm>
            <a:custGeom>
              <a:avLst/>
              <a:gdLst>
                <a:gd name="T0" fmla="*/ 46086 w 216000"/>
                <a:gd name="T1" fmla="*/ 0 h 378000"/>
                <a:gd name="T2" fmla="*/ 92172 w 216000"/>
                <a:gd name="T3" fmla="*/ 30724 h 378000"/>
                <a:gd name="T4" fmla="*/ 184342 w 216000"/>
                <a:gd name="T5" fmla="*/ 76809 h 378000"/>
                <a:gd name="T6" fmla="*/ 184342 w 216000"/>
                <a:gd name="T7" fmla="*/ 107532 h 378000"/>
                <a:gd name="T8" fmla="*/ 138257 w 216000"/>
                <a:gd name="T9" fmla="*/ 92170 h 378000"/>
                <a:gd name="T10" fmla="*/ 138257 w 216000"/>
                <a:gd name="T11" fmla="*/ 153618 h 378000"/>
                <a:gd name="T12" fmla="*/ 92172 w 216000"/>
                <a:gd name="T13" fmla="*/ 199702 h 378000"/>
                <a:gd name="T14" fmla="*/ 76810 w 216000"/>
                <a:gd name="T15" fmla="*/ 276512 h 378000"/>
                <a:gd name="T16" fmla="*/ 61448 w 216000"/>
                <a:gd name="T17" fmla="*/ 322596 h 378000"/>
                <a:gd name="T18" fmla="*/ 0 w 216000"/>
                <a:gd name="T19" fmla="*/ 291873 h 378000"/>
                <a:gd name="T20" fmla="*/ 46086 w 216000"/>
                <a:gd name="T21" fmla="*/ 184342 h 378000"/>
                <a:gd name="T22" fmla="*/ 30725 w 216000"/>
                <a:gd name="T23" fmla="*/ 107532 h 378000"/>
                <a:gd name="T24" fmla="*/ 15361 w 216000"/>
                <a:gd name="T25" fmla="*/ 46086 h 378000"/>
                <a:gd name="T26" fmla="*/ 46086 w 216000"/>
                <a:gd name="T27" fmla="*/ 0 h 378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0"/>
                <a:gd name="T43" fmla="*/ 0 h 378000"/>
                <a:gd name="T44" fmla="*/ 216000 w 216000"/>
                <a:gd name="T45" fmla="*/ 378000 h 378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0" h="378000">
                  <a:moveTo>
                    <a:pt x="54000" y="0"/>
                  </a:moveTo>
                  <a:lnTo>
                    <a:pt x="108000" y="36000"/>
                  </a:lnTo>
                  <a:lnTo>
                    <a:pt x="216000" y="90000"/>
                  </a:lnTo>
                  <a:lnTo>
                    <a:pt x="216000" y="126000"/>
                  </a:lnTo>
                  <a:lnTo>
                    <a:pt x="162000" y="108000"/>
                  </a:lnTo>
                  <a:lnTo>
                    <a:pt x="162000" y="180000"/>
                  </a:lnTo>
                  <a:lnTo>
                    <a:pt x="108000" y="234000"/>
                  </a:lnTo>
                  <a:lnTo>
                    <a:pt x="90000" y="324000"/>
                  </a:lnTo>
                  <a:lnTo>
                    <a:pt x="72000" y="378000"/>
                  </a:lnTo>
                  <a:lnTo>
                    <a:pt x="0" y="342000"/>
                  </a:lnTo>
                  <a:lnTo>
                    <a:pt x="54000" y="216000"/>
                  </a:lnTo>
                  <a:lnTo>
                    <a:pt x="36000" y="126000"/>
                  </a:lnTo>
                  <a:lnTo>
                    <a:pt x="18000" y="54000"/>
                  </a:lnTo>
                  <a:lnTo>
                    <a:pt x="54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603" name="Freeform 45"/>
            <p:cNvSpPr>
              <a:spLocks/>
            </p:cNvSpPr>
            <p:nvPr/>
          </p:nvSpPr>
          <p:spPr bwMode="auto">
            <a:xfrm>
              <a:off x="106495535" y="111155511"/>
              <a:ext cx="156945" cy="139507"/>
            </a:xfrm>
            <a:custGeom>
              <a:avLst/>
              <a:gdLst>
                <a:gd name="T0" fmla="*/ 92169 w 162000"/>
                <a:gd name="T1" fmla="*/ 0 h 144000"/>
                <a:gd name="T2" fmla="*/ 46085 w 162000"/>
                <a:gd name="T3" fmla="*/ 15361 h 144000"/>
                <a:gd name="T4" fmla="*/ 0 w 162000"/>
                <a:gd name="T5" fmla="*/ 61447 h 144000"/>
                <a:gd name="T6" fmla="*/ 46085 w 162000"/>
                <a:gd name="T7" fmla="*/ 122894 h 144000"/>
                <a:gd name="T8" fmla="*/ 92169 w 162000"/>
                <a:gd name="T9" fmla="*/ 107532 h 144000"/>
                <a:gd name="T10" fmla="*/ 138255 w 162000"/>
                <a:gd name="T11" fmla="*/ 30724 h 144000"/>
                <a:gd name="T12" fmla="*/ 92169 w 162000"/>
                <a:gd name="T13" fmla="*/ 0 h 144000"/>
                <a:gd name="T14" fmla="*/ 0 60000 65536"/>
                <a:gd name="T15" fmla="*/ 0 60000 65536"/>
                <a:gd name="T16" fmla="*/ 0 60000 65536"/>
                <a:gd name="T17" fmla="*/ 0 60000 65536"/>
                <a:gd name="T18" fmla="*/ 0 60000 65536"/>
                <a:gd name="T19" fmla="*/ 0 60000 65536"/>
                <a:gd name="T20" fmla="*/ 0 60000 65536"/>
                <a:gd name="T21" fmla="*/ 0 w 162000"/>
                <a:gd name="T22" fmla="*/ 0 h 144000"/>
                <a:gd name="T23" fmla="*/ 162000 w 162000"/>
                <a:gd name="T24" fmla="*/ 144000 h 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00" h="144000">
                  <a:moveTo>
                    <a:pt x="108000" y="0"/>
                  </a:moveTo>
                  <a:lnTo>
                    <a:pt x="54000" y="18000"/>
                  </a:lnTo>
                  <a:lnTo>
                    <a:pt x="0" y="72000"/>
                  </a:lnTo>
                  <a:lnTo>
                    <a:pt x="54000" y="144000"/>
                  </a:lnTo>
                  <a:lnTo>
                    <a:pt x="108000" y="126000"/>
                  </a:lnTo>
                  <a:lnTo>
                    <a:pt x="162000" y="36000"/>
                  </a:lnTo>
                  <a:lnTo>
                    <a:pt x="108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604" name="Freeform 46"/>
            <p:cNvSpPr>
              <a:spLocks/>
            </p:cNvSpPr>
            <p:nvPr/>
          </p:nvSpPr>
          <p:spPr bwMode="auto">
            <a:xfrm>
              <a:off x="108553262" y="109655811"/>
              <a:ext cx="435960" cy="435959"/>
            </a:xfrm>
            <a:custGeom>
              <a:avLst/>
              <a:gdLst>
                <a:gd name="T0" fmla="*/ 15361 w 450000"/>
                <a:gd name="T1" fmla="*/ 61446 h 450000"/>
                <a:gd name="T2" fmla="*/ 0 w 450000"/>
                <a:gd name="T3" fmla="*/ 138255 h 450000"/>
                <a:gd name="T4" fmla="*/ 0 w 450000"/>
                <a:gd name="T5" fmla="*/ 168978 h 450000"/>
                <a:gd name="T6" fmla="*/ 138257 w 450000"/>
                <a:gd name="T7" fmla="*/ 291872 h 450000"/>
                <a:gd name="T8" fmla="*/ 168980 w 450000"/>
                <a:gd name="T9" fmla="*/ 353318 h 450000"/>
                <a:gd name="T10" fmla="*/ 245788 w 450000"/>
                <a:gd name="T11" fmla="*/ 384042 h 450000"/>
                <a:gd name="T12" fmla="*/ 337961 w 450000"/>
                <a:gd name="T13" fmla="*/ 307233 h 450000"/>
                <a:gd name="T14" fmla="*/ 384046 w 450000"/>
                <a:gd name="T15" fmla="*/ 245787 h 450000"/>
                <a:gd name="T16" fmla="*/ 368685 w 450000"/>
                <a:gd name="T17" fmla="*/ 138255 h 450000"/>
                <a:gd name="T18" fmla="*/ 307237 w 450000"/>
                <a:gd name="T19" fmla="*/ 30724 h 450000"/>
                <a:gd name="T20" fmla="*/ 261152 w 450000"/>
                <a:gd name="T21" fmla="*/ 0 h 450000"/>
                <a:gd name="T22" fmla="*/ 153618 w 450000"/>
                <a:gd name="T23" fmla="*/ 15361 h 450000"/>
                <a:gd name="T24" fmla="*/ 15361 w 450000"/>
                <a:gd name="T25" fmla="*/ 61446 h 45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000"/>
                <a:gd name="T40" fmla="*/ 0 h 450000"/>
                <a:gd name="T41" fmla="*/ 450000 w 450000"/>
                <a:gd name="T42" fmla="*/ 450000 h 45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000" h="450000">
                  <a:moveTo>
                    <a:pt x="18000" y="72000"/>
                  </a:moveTo>
                  <a:lnTo>
                    <a:pt x="0" y="162000"/>
                  </a:lnTo>
                  <a:lnTo>
                    <a:pt x="0" y="198000"/>
                  </a:lnTo>
                  <a:lnTo>
                    <a:pt x="162000" y="342000"/>
                  </a:lnTo>
                  <a:lnTo>
                    <a:pt x="198000" y="414000"/>
                  </a:lnTo>
                  <a:lnTo>
                    <a:pt x="288000" y="450000"/>
                  </a:lnTo>
                  <a:lnTo>
                    <a:pt x="396000" y="360000"/>
                  </a:lnTo>
                  <a:lnTo>
                    <a:pt x="450000" y="288000"/>
                  </a:lnTo>
                  <a:lnTo>
                    <a:pt x="432000" y="162000"/>
                  </a:lnTo>
                  <a:lnTo>
                    <a:pt x="360000" y="36000"/>
                  </a:lnTo>
                  <a:lnTo>
                    <a:pt x="306000" y="0"/>
                  </a:lnTo>
                  <a:lnTo>
                    <a:pt x="180000" y="18000"/>
                  </a:lnTo>
                  <a:lnTo>
                    <a:pt x="18000" y="72000"/>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605" name="Freeform 47"/>
            <p:cNvSpPr>
              <a:spLocks/>
            </p:cNvSpPr>
            <p:nvPr/>
          </p:nvSpPr>
          <p:spPr bwMode="auto">
            <a:xfrm>
              <a:off x="108996835" y="110206200"/>
              <a:ext cx="106390" cy="166068"/>
            </a:xfrm>
            <a:custGeom>
              <a:avLst/>
              <a:gdLst>
                <a:gd name="T0" fmla="*/ 20561 w 109816"/>
                <a:gd name="T1" fmla="*/ 17771 h 171416"/>
                <a:gd name="T2" fmla="*/ 16497 w 109816"/>
                <a:gd name="T3" fmla="*/ 62480 h 171416"/>
                <a:gd name="T4" fmla="*/ 8368 w 109816"/>
                <a:gd name="T5" fmla="*/ 74674 h 171416"/>
                <a:gd name="T6" fmla="*/ 20561 w 109816"/>
                <a:gd name="T7" fmla="*/ 103126 h 171416"/>
                <a:gd name="T8" fmla="*/ 24625 w 109816"/>
                <a:gd name="T9" fmla="*/ 127513 h 171416"/>
                <a:gd name="T10" fmla="*/ 28689 w 109816"/>
                <a:gd name="T11" fmla="*/ 139707 h 171416"/>
                <a:gd name="T12" fmla="*/ 40883 w 109816"/>
                <a:gd name="T13" fmla="*/ 143770 h 171416"/>
                <a:gd name="T14" fmla="*/ 77464 w 109816"/>
                <a:gd name="T15" fmla="*/ 139707 h 171416"/>
                <a:gd name="T16" fmla="*/ 85593 w 109816"/>
                <a:gd name="T17" fmla="*/ 115319 h 171416"/>
                <a:gd name="T18" fmla="*/ 93722 w 109816"/>
                <a:gd name="T19" fmla="*/ 103126 h 171416"/>
                <a:gd name="T20" fmla="*/ 81530 w 109816"/>
                <a:gd name="T21" fmla="*/ 66545 h 171416"/>
                <a:gd name="T22" fmla="*/ 69334 w 109816"/>
                <a:gd name="T23" fmla="*/ 62480 h 171416"/>
                <a:gd name="T24" fmla="*/ 53077 w 109816"/>
                <a:gd name="T25" fmla="*/ 42158 h 171416"/>
                <a:gd name="T26" fmla="*/ 44948 w 109816"/>
                <a:gd name="T27" fmla="*/ 29965 h 171416"/>
                <a:gd name="T28" fmla="*/ 20561 w 109816"/>
                <a:gd name="T29" fmla="*/ 17771 h 17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816"/>
                <a:gd name="T46" fmla="*/ 0 h 171416"/>
                <a:gd name="T47" fmla="*/ 109816 w 109816"/>
                <a:gd name="T48" fmla="*/ 171416 h 17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816" h="171416">
                  <a:moveTo>
                    <a:pt x="24091" y="20823"/>
                  </a:moveTo>
                  <a:cubicBezTo>
                    <a:pt x="22504" y="38285"/>
                    <a:pt x="23003" y="56065"/>
                    <a:pt x="19329" y="73210"/>
                  </a:cubicBezTo>
                  <a:cubicBezTo>
                    <a:pt x="18130" y="78807"/>
                    <a:pt x="10614" y="81832"/>
                    <a:pt x="9804" y="87498"/>
                  </a:cubicBezTo>
                  <a:cubicBezTo>
                    <a:pt x="7995" y="100162"/>
                    <a:pt x="17895" y="111542"/>
                    <a:pt x="24091" y="120835"/>
                  </a:cubicBezTo>
                  <a:cubicBezTo>
                    <a:pt x="25679" y="130360"/>
                    <a:pt x="26759" y="139984"/>
                    <a:pt x="28854" y="149410"/>
                  </a:cubicBezTo>
                  <a:cubicBezTo>
                    <a:pt x="29943" y="154311"/>
                    <a:pt x="30066" y="160148"/>
                    <a:pt x="33616" y="163698"/>
                  </a:cubicBezTo>
                  <a:cubicBezTo>
                    <a:pt x="37166" y="167248"/>
                    <a:pt x="43141" y="166873"/>
                    <a:pt x="47904" y="168460"/>
                  </a:cubicBezTo>
                  <a:cubicBezTo>
                    <a:pt x="62191" y="166873"/>
                    <a:pt x="78638" y="171416"/>
                    <a:pt x="90766" y="163698"/>
                  </a:cubicBezTo>
                  <a:cubicBezTo>
                    <a:pt x="99237" y="158308"/>
                    <a:pt x="97116" y="144648"/>
                    <a:pt x="100291" y="135123"/>
                  </a:cubicBezTo>
                  <a:cubicBezTo>
                    <a:pt x="102101" y="129693"/>
                    <a:pt x="106641" y="125598"/>
                    <a:pt x="109816" y="120835"/>
                  </a:cubicBezTo>
                  <a:cubicBezTo>
                    <a:pt x="105054" y="106548"/>
                    <a:pt x="100291" y="92260"/>
                    <a:pt x="95529" y="77973"/>
                  </a:cubicBezTo>
                  <a:cubicBezTo>
                    <a:pt x="93942" y="73210"/>
                    <a:pt x="86004" y="74798"/>
                    <a:pt x="81241" y="73210"/>
                  </a:cubicBezTo>
                  <a:cubicBezTo>
                    <a:pt x="71970" y="45396"/>
                    <a:pt x="83733" y="70940"/>
                    <a:pt x="62191" y="49398"/>
                  </a:cubicBezTo>
                  <a:cubicBezTo>
                    <a:pt x="58144" y="45351"/>
                    <a:pt x="57429" y="38285"/>
                    <a:pt x="52666" y="35110"/>
                  </a:cubicBezTo>
                  <a:cubicBezTo>
                    <a:pt x="0" y="0"/>
                    <a:pt x="58316" y="55048"/>
                    <a:pt x="24091" y="20823"/>
                  </a:cubicBez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606" name="Freeform 48"/>
            <p:cNvSpPr>
              <a:spLocks/>
            </p:cNvSpPr>
            <p:nvPr/>
          </p:nvSpPr>
          <p:spPr bwMode="auto">
            <a:xfrm>
              <a:off x="110454044" y="111800371"/>
              <a:ext cx="89870" cy="235777"/>
            </a:xfrm>
            <a:custGeom>
              <a:avLst/>
              <a:gdLst>
                <a:gd name="T0" fmla="*/ 41609 w 104677"/>
                <a:gd name="T1" fmla="*/ 15679 h 243371"/>
                <a:gd name="T2" fmla="*/ 26058 w 104677"/>
                <a:gd name="T3" fmla="*/ 19743 h 243371"/>
                <a:gd name="T4" fmla="*/ 34944 w 104677"/>
                <a:gd name="T5" fmla="*/ 186384 h 243371"/>
                <a:gd name="T6" fmla="*/ 37166 w 104677"/>
                <a:gd name="T7" fmla="*/ 157933 h 243371"/>
                <a:gd name="T8" fmla="*/ 39387 w 104677"/>
                <a:gd name="T9" fmla="*/ 170127 h 243371"/>
                <a:gd name="T10" fmla="*/ 48273 w 104677"/>
                <a:gd name="T11" fmla="*/ 166061 h 243371"/>
                <a:gd name="T12" fmla="*/ 46052 w 104677"/>
                <a:gd name="T13" fmla="*/ 31935 h 243371"/>
                <a:gd name="T14" fmla="*/ 41609 w 104677"/>
                <a:gd name="T15" fmla="*/ 15679 h 243371"/>
                <a:gd name="T16" fmla="*/ 0 60000 65536"/>
                <a:gd name="T17" fmla="*/ 0 60000 65536"/>
                <a:gd name="T18" fmla="*/ 0 60000 65536"/>
                <a:gd name="T19" fmla="*/ 0 60000 65536"/>
                <a:gd name="T20" fmla="*/ 0 60000 65536"/>
                <a:gd name="T21" fmla="*/ 0 60000 65536"/>
                <a:gd name="T22" fmla="*/ 0 60000 65536"/>
                <a:gd name="T23" fmla="*/ 0 60000 65536"/>
                <a:gd name="T24" fmla="*/ 0 w 104677"/>
                <a:gd name="T25" fmla="*/ 0 h 243371"/>
                <a:gd name="T26" fmla="*/ 104677 w 104677"/>
                <a:gd name="T27" fmla="*/ 243371 h 243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677" h="243371">
                  <a:moveTo>
                    <a:pt x="89201" y="18371"/>
                  </a:moveTo>
                  <a:cubicBezTo>
                    <a:pt x="78088" y="19959"/>
                    <a:pt x="57414" y="12016"/>
                    <a:pt x="55863" y="23134"/>
                  </a:cubicBezTo>
                  <a:cubicBezTo>
                    <a:pt x="25618" y="239888"/>
                    <a:pt x="0" y="243371"/>
                    <a:pt x="74913" y="218396"/>
                  </a:cubicBezTo>
                  <a:cubicBezTo>
                    <a:pt x="76501" y="207284"/>
                    <a:pt x="74656" y="195099"/>
                    <a:pt x="79676" y="185059"/>
                  </a:cubicBezTo>
                  <a:cubicBezTo>
                    <a:pt x="81921" y="180569"/>
                    <a:pt x="79777" y="197482"/>
                    <a:pt x="84438" y="199346"/>
                  </a:cubicBezTo>
                  <a:cubicBezTo>
                    <a:pt x="90515" y="201777"/>
                    <a:pt x="97138" y="196171"/>
                    <a:pt x="103488" y="194584"/>
                  </a:cubicBezTo>
                  <a:cubicBezTo>
                    <a:pt x="101901" y="142196"/>
                    <a:pt x="104677" y="89494"/>
                    <a:pt x="98726" y="37421"/>
                  </a:cubicBezTo>
                  <a:cubicBezTo>
                    <a:pt x="94449" y="0"/>
                    <a:pt x="73837" y="49095"/>
                    <a:pt x="89201" y="18371"/>
                  </a:cubicBezTo>
                  <a:close/>
                </a:path>
              </a:pathLst>
            </a:custGeom>
            <a:gradFill rotWithShape="1">
              <a:gsLst>
                <a:gs pos="0">
                  <a:srgbClr val="0066FF"/>
                </a:gs>
                <a:gs pos="100000">
                  <a:srgbClr val="002F76"/>
                </a:gs>
              </a:gsLst>
              <a:lin ang="5400000" scaled="1"/>
            </a:gradFill>
            <a:ln w="9525">
              <a:solidFill>
                <a:srgbClr val="000000"/>
              </a:solidFill>
              <a:round/>
              <a:headEnd/>
              <a:tailEnd/>
            </a:ln>
          </p:spPr>
          <p:txBody>
            <a:bodyPr lIns="36576" tIns="36576" rIns="36576" bIns="36576"/>
            <a:lstStyle/>
            <a:p>
              <a:endParaRPr lang="sv-SE"/>
            </a:p>
          </p:txBody>
        </p:sp>
        <p:sp>
          <p:nvSpPr>
            <p:cNvPr id="3607" name="Freeform 49"/>
            <p:cNvSpPr>
              <a:spLocks/>
            </p:cNvSpPr>
            <p:nvPr/>
          </p:nvSpPr>
          <p:spPr bwMode="auto">
            <a:xfrm>
              <a:off x="111515680" y="109337344"/>
              <a:ext cx="111350" cy="208436"/>
            </a:xfrm>
            <a:custGeom>
              <a:avLst/>
              <a:gdLst>
                <a:gd name="T0" fmla="*/ 53381 w 114936"/>
                <a:gd name="T1" fmla="*/ 6847 h 215149"/>
                <a:gd name="T2" fmla="*/ 41188 w 114936"/>
                <a:gd name="T3" fmla="*/ 14977 h 215149"/>
                <a:gd name="T4" fmla="*/ 37122 w 114936"/>
                <a:gd name="T5" fmla="*/ 27172 h 215149"/>
                <a:gd name="T6" fmla="*/ 33058 w 114936"/>
                <a:gd name="T7" fmla="*/ 88137 h 215149"/>
                <a:gd name="T8" fmla="*/ 24930 w 114936"/>
                <a:gd name="T9" fmla="*/ 112523 h 215149"/>
                <a:gd name="T10" fmla="*/ 12736 w 114936"/>
                <a:gd name="T11" fmla="*/ 136912 h 215149"/>
                <a:gd name="T12" fmla="*/ 12736 w 114936"/>
                <a:gd name="T13" fmla="*/ 177555 h 215149"/>
                <a:gd name="T14" fmla="*/ 45252 w 114936"/>
                <a:gd name="T15" fmla="*/ 173491 h 215149"/>
                <a:gd name="T16" fmla="*/ 65575 w 114936"/>
                <a:gd name="T17" fmla="*/ 136912 h 215149"/>
                <a:gd name="T18" fmla="*/ 73704 w 114936"/>
                <a:gd name="T19" fmla="*/ 124717 h 215149"/>
                <a:gd name="T20" fmla="*/ 77768 w 114936"/>
                <a:gd name="T21" fmla="*/ 112523 h 215149"/>
                <a:gd name="T22" fmla="*/ 89962 w 114936"/>
                <a:gd name="T23" fmla="*/ 104395 h 215149"/>
                <a:gd name="T24" fmla="*/ 94026 w 114936"/>
                <a:gd name="T25" fmla="*/ 75943 h 215149"/>
                <a:gd name="T26" fmla="*/ 98090 w 114936"/>
                <a:gd name="T27" fmla="*/ 63750 h 215149"/>
                <a:gd name="T28" fmla="*/ 81833 w 114936"/>
                <a:gd name="T29" fmla="*/ 39363 h 215149"/>
                <a:gd name="T30" fmla="*/ 77768 w 114936"/>
                <a:gd name="T31" fmla="*/ 23106 h 215149"/>
                <a:gd name="T32" fmla="*/ 53381 w 114936"/>
                <a:gd name="T33" fmla="*/ 6847 h 215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936"/>
                <a:gd name="T52" fmla="*/ 0 h 215149"/>
                <a:gd name="T53" fmla="*/ 114936 w 114936"/>
                <a:gd name="T54" fmla="*/ 215149 h 215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936" h="215149">
                  <a:moveTo>
                    <a:pt x="62548" y="8024"/>
                  </a:moveTo>
                  <a:cubicBezTo>
                    <a:pt x="57786" y="11199"/>
                    <a:pt x="51837" y="13080"/>
                    <a:pt x="48261" y="17549"/>
                  </a:cubicBezTo>
                  <a:cubicBezTo>
                    <a:pt x="45125" y="21469"/>
                    <a:pt x="44052" y="26847"/>
                    <a:pt x="43498" y="31837"/>
                  </a:cubicBezTo>
                  <a:cubicBezTo>
                    <a:pt x="40863" y="55556"/>
                    <a:pt x="42111" y="79649"/>
                    <a:pt x="38736" y="103274"/>
                  </a:cubicBezTo>
                  <a:cubicBezTo>
                    <a:pt x="37316" y="113213"/>
                    <a:pt x="32386" y="122324"/>
                    <a:pt x="29211" y="131849"/>
                  </a:cubicBezTo>
                  <a:cubicBezTo>
                    <a:pt x="22639" y="151566"/>
                    <a:pt x="27232" y="141961"/>
                    <a:pt x="14923" y="160424"/>
                  </a:cubicBezTo>
                  <a:cubicBezTo>
                    <a:pt x="10839" y="172679"/>
                    <a:pt x="0" y="198100"/>
                    <a:pt x="14923" y="208049"/>
                  </a:cubicBezTo>
                  <a:cubicBezTo>
                    <a:pt x="25572" y="215149"/>
                    <a:pt x="40323" y="204874"/>
                    <a:pt x="53023" y="203287"/>
                  </a:cubicBezTo>
                  <a:cubicBezTo>
                    <a:pt x="61406" y="178139"/>
                    <a:pt x="55001" y="193175"/>
                    <a:pt x="76836" y="160424"/>
                  </a:cubicBezTo>
                  <a:cubicBezTo>
                    <a:pt x="80011" y="155662"/>
                    <a:pt x="86361" y="146137"/>
                    <a:pt x="86361" y="146137"/>
                  </a:cubicBezTo>
                  <a:cubicBezTo>
                    <a:pt x="87948" y="141374"/>
                    <a:pt x="87987" y="135769"/>
                    <a:pt x="91123" y="131849"/>
                  </a:cubicBezTo>
                  <a:cubicBezTo>
                    <a:pt x="94699" y="127379"/>
                    <a:pt x="103086" y="127555"/>
                    <a:pt x="105411" y="122324"/>
                  </a:cubicBezTo>
                  <a:cubicBezTo>
                    <a:pt x="109970" y="112066"/>
                    <a:pt x="107972" y="99994"/>
                    <a:pt x="110173" y="88987"/>
                  </a:cubicBezTo>
                  <a:cubicBezTo>
                    <a:pt x="111158" y="84064"/>
                    <a:pt x="113348" y="79462"/>
                    <a:pt x="114936" y="74699"/>
                  </a:cubicBezTo>
                  <a:cubicBezTo>
                    <a:pt x="108586" y="65174"/>
                    <a:pt x="102236" y="55649"/>
                    <a:pt x="95886" y="46124"/>
                  </a:cubicBezTo>
                  <a:cubicBezTo>
                    <a:pt x="92255" y="40678"/>
                    <a:pt x="96093" y="31334"/>
                    <a:pt x="91123" y="27074"/>
                  </a:cubicBezTo>
                  <a:cubicBezTo>
                    <a:pt x="59536" y="0"/>
                    <a:pt x="62548" y="32821"/>
                    <a:pt x="62548" y="8024"/>
                  </a:cubicBezTo>
                  <a:close/>
                </a:path>
              </a:pathLst>
            </a:custGeom>
            <a:solidFill>
              <a:srgbClr val="0066FF">
                <a:alpha val="63136"/>
              </a:srgbClr>
            </a:solidFill>
            <a:ln w="9525">
              <a:solidFill>
                <a:srgbClr val="000000"/>
              </a:solidFill>
              <a:round/>
              <a:headEnd/>
              <a:tailEnd/>
            </a:ln>
          </p:spPr>
          <p:txBody>
            <a:bodyPr lIns="36576" tIns="36576" rIns="36576" bIns="36576"/>
            <a:lstStyle/>
            <a:p>
              <a:endParaRPr lang="sv-SE"/>
            </a:p>
          </p:txBody>
        </p:sp>
        <p:sp>
          <p:nvSpPr>
            <p:cNvPr id="3608" name="Freeform 50"/>
            <p:cNvSpPr>
              <a:spLocks/>
            </p:cNvSpPr>
            <p:nvPr/>
          </p:nvSpPr>
          <p:spPr bwMode="auto">
            <a:xfrm>
              <a:off x="105224739" y="109299780"/>
              <a:ext cx="1009220" cy="3494937"/>
            </a:xfrm>
            <a:custGeom>
              <a:avLst/>
              <a:gdLst>
                <a:gd name="T0" fmla="*/ 42412 w 1041724"/>
                <a:gd name="T1" fmla="*/ 0 h 3607497"/>
                <a:gd name="T2" fmla="*/ 33930 w 1041724"/>
                <a:gd name="T3" fmla="*/ 33930 h 3607497"/>
                <a:gd name="T4" fmla="*/ 16965 w 1041724"/>
                <a:gd name="T5" fmla="*/ 50894 h 3607497"/>
                <a:gd name="T6" fmla="*/ 0 w 1041724"/>
                <a:gd name="T7" fmla="*/ 101789 h 3607497"/>
                <a:gd name="T8" fmla="*/ 8483 w 1041724"/>
                <a:gd name="T9" fmla="*/ 195094 h 3607497"/>
                <a:gd name="T10" fmla="*/ 16965 w 1041724"/>
                <a:gd name="T11" fmla="*/ 220541 h 3607497"/>
                <a:gd name="T12" fmla="*/ 84823 w 1041724"/>
                <a:gd name="T13" fmla="*/ 229023 h 3607497"/>
                <a:gd name="T14" fmla="*/ 84823 w 1041724"/>
                <a:gd name="T15" fmla="*/ 466529 h 3607497"/>
                <a:gd name="T16" fmla="*/ 101789 w 1041724"/>
                <a:gd name="T17" fmla="*/ 483494 h 3607497"/>
                <a:gd name="T18" fmla="*/ 135717 w 1041724"/>
                <a:gd name="T19" fmla="*/ 534387 h 3607497"/>
                <a:gd name="T20" fmla="*/ 169647 w 1041724"/>
                <a:gd name="T21" fmla="*/ 568318 h 3607497"/>
                <a:gd name="T22" fmla="*/ 186610 w 1041724"/>
                <a:gd name="T23" fmla="*/ 593764 h 3607497"/>
                <a:gd name="T24" fmla="*/ 212057 w 1041724"/>
                <a:gd name="T25" fmla="*/ 602247 h 3607497"/>
                <a:gd name="T26" fmla="*/ 305363 w 1041724"/>
                <a:gd name="T27" fmla="*/ 619212 h 3607497"/>
                <a:gd name="T28" fmla="*/ 366738 w 1041724"/>
                <a:gd name="T29" fmla="*/ 682314 h 3607497"/>
                <a:gd name="T30" fmla="*/ 336014 w 1041724"/>
                <a:gd name="T31" fmla="*/ 928102 h 3607497"/>
                <a:gd name="T32" fmla="*/ 243845 w 1041724"/>
                <a:gd name="T33" fmla="*/ 1143166 h 3607497"/>
                <a:gd name="T34" fmla="*/ 366738 w 1041724"/>
                <a:gd name="T35" fmla="*/ 1143166 h 3607497"/>
                <a:gd name="T36" fmla="*/ 551079 w 1041724"/>
                <a:gd name="T37" fmla="*/ 1450401 h 3607497"/>
                <a:gd name="T38" fmla="*/ 182397 w 1041724"/>
                <a:gd name="T39" fmla="*/ 1788358 h 3607497"/>
                <a:gd name="T40" fmla="*/ 182397 w 1041724"/>
                <a:gd name="T41" fmla="*/ 2095591 h 3607497"/>
                <a:gd name="T42" fmla="*/ 274568 w 1041724"/>
                <a:gd name="T43" fmla="*/ 2341379 h 3607497"/>
                <a:gd name="T44" fmla="*/ 274568 w 1041724"/>
                <a:gd name="T45" fmla="*/ 2648612 h 3607497"/>
                <a:gd name="T46" fmla="*/ 336014 w 1041724"/>
                <a:gd name="T47" fmla="*/ 2802231 h 3607497"/>
                <a:gd name="T48" fmla="*/ 428184 w 1041724"/>
                <a:gd name="T49" fmla="*/ 2802231 h 3607497"/>
                <a:gd name="T50" fmla="*/ 458908 w 1041724"/>
                <a:gd name="T51" fmla="*/ 2863676 h 3607497"/>
                <a:gd name="T52" fmla="*/ 449563 w 1041724"/>
                <a:gd name="T53" fmla="*/ 2892478 h 3607497"/>
                <a:gd name="T54" fmla="*/ 449563 w 1041724"/>
                <a:gd name="T55" fmla="*/ 2926407 h 3607497"/>
                <a:gd name="T56" fmla="*/ 458908 w 1041724"/>
                <a:gd name="T57" fmla="*/ 2986572 h 3607497"/>
                <a:gd name="T58" fmla="*/ 551079 w 1041724"/>
                <a:gd name="T59" fmla="*/ 3048017 h 3607497"/>
                <a:gd name="T60" fmla="*/ 673971 w 1041724"/>
                <a:gd name="T61" fmla="*/ 3017294 h 3607497"/>
                <a:gd name="T62" fmla="*/ 827588 w 1041724"/>
                <a:gd name="T63" fmla="*/ 3078741 h 3607497"/>
                <a:gd name="T64" fmla="*/ 889035 w 1041724"/>
                <a:gd name="T65" fmla="*/ 3048017 h 3607497"/>
                <a:gd name="T66" fmla="*/ 858310 w 1041724"/>
                <a:gd name="T67" fmla="*/ 2802231 h 3607497"/>
                <a:gd name="T68" fmla="*/ 735417 w 1041724"/>
                <a:gd name="T69" fmla="*/ 2679337 h 3607497"/>
                <a:gd name="T70" fmla="*/ 827588 w 1041724"/>
                <a:gd name="T71" fmla="*/ 2433549 h 3607497"/>
                <a:gd name="T72" fmla="*/ 889035 w 1041724"/>
                <a:gd name="T73" fmla="*/ 2249208 h 3607497"/>
                <a:gd name="T74" fmla="*/ 858310 w 1041724"/>
                <a:gd name="T75" fmla="*/ 2126318 h 3607497"/>
                <a:gd name="T76" fmla="*/ 766141 w 1041724"/>
                <a:gd name="T77" fmla="*/ 2218485 h 3607497"/>
                <a:gd name="T78" fmla="*/ 643248 w 1041724"/>
                <a:gd name="T79" fmla="*/ 2218485 h 3607497"/>
                <a:gd name="T80" fmla="*/ 551079 w 1041724"/>
                <a:gd name="T81" fmla="*/ 2126318 h 3607497"/>
                <a:gd name="T82" fmla="*/ 735417 w 1041724"/>
                <a:gd name="T83" fmla="*/ 1819081 h 3607497"/>
                <a:gd name="T84" fmla="*/ 858310 w 1041724"/>
                <a:gd name="T85" fmla="*/ 1757635 h 3607497"/>
                <a:gd name="T86" fmla="*/ 796865 w 1041724"/>
                <a:gd name="T87" fmla="*/ 1450401 h 3607497"/>
                <a:gd name="T88" fmla="*/ 766141 w 1041724"/>
                <a:gd name="T89" fmla="*/ 1327507 h 3607497"/>
                <a:gd name="T90" fmla="*/ 735417 w 1041724"/>
                <a:gd name="T91" fmla="*/ 1143166 h 3607497"/>
                <a:gd name="T92" fmla="*/ 673971 w 1041724"/>
                <a:gd name="T93" fmla="*/ 958825 h 3607497"/>
                <a:gd name="T94" fmla="*/ 551079 w 1041724"/>
                <a:gd name="T95" fmla="*/ 866654 h 3607497"/>
                <a:gd name="T96" fmla="*/ 551079 w 1041724"/>
                <a:gd name="T97" fmla="*/ 1020273 h 3607497"/>
                <a:gd name="T98" fmla="*/ 458908 w 1041724"/>
                <a:gd name="T99" fmla="*/ 866654 h 3607497"/>
                <a:gd name="T100" fmla="*/ 428184 w 1041724"/>
                <a:gd name="T101" fmla="*/ 682314 h 3607497"/>
                <a:gd name="T102" fmla="*/ 336014 w 1041724"/>
                <a:gd name="T103" fmla="*/ 528697 h 3607497"/>
                <a:gd name="T104" fmla="*/ 274568 w 1041724"/>
                <a:gd name="T105" fmla="*/ 375079 h 3607497"/>
                <a:gd name="T106" fmla="*/ 182397 w 1041724"/>
                <a:gd name="T107" fmla="*/ 252186 h 3607497"/>
                <a:gd name="T108" fmla="*/ 120952 w 1041724"/>
                <a:gd name="T109" fmla="*/ 252186 h 3607497"/>
                <a:gd name="T110" fmla="*/ 120952 w 1041724"/>
                <a:gd name="T111" fmla="*/ 37121 h 3607497"/>
                <a:gd name="T112" fmla="*/ 42412 w 1041724"/>
                <a:gd name="T113" fmla="*/ 0 h 36074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1724"/>
                <a:gd name="T172" fmla="*/ 0 h 3607497"/>
                <a:gd name="T173" fmla="*/ 1041724 w 1041724"/>
                <a:gd name="T174" fmla="*/ 3607497 h 36074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1724" h="3607497">
                  <a:moveTo>
                    <a:pt x="49696" y="0"/>
                  </a:moveTo>
                  <a:cubicBezTo>
                    <a:pt x="46383" y="13252"/>
                    <a:pt x="45866" y="27539"/>
                    <a:pt x="39757" y="39757"/>
                  </a:cubicBezTo>
                  <a:cubicBezTo>
                    <a:pt x="35566" y="48138"/>
                    <a:pt x="24069" y="51254"/>
                    <a:pt x="19878" y="59635"/>
                  </a:cubicBezTo>
                  <a:cubicBezTo>
                    <a:pt x="10507" y="78376"/>
                    <a:pt x="0" y="119270"/>
                    <a:pt x="0" y="119270"/>
                  </a:cubicBezTo>
                  <a:cubicBezTo>
                    <a:pt x="3313" y="155713"/>
                    <a:pt x="4764" y="192374"/>
                    <a:pt x="9939" y="228600"/>
                  </a:cubicBezTo>
                  <a:cubicBezTo>
                    <a:pt x="11421" y="238972"/>
                    <a:pt x="10304" y="254163"/>
                    <a:pt x="19878" y="258418"/>
                  </a:cubicBezTo>
                  <a:cubicBezTo>
                    <a:pt x="44286" y="269266"/>
                    <a:pt x="72887" y="265044"/>
                    <a:pt x="99391" y="268357"/>
                  </a:cubicBezTo>
                  <a:cubicBezTo>
                    <a:pt x="97143" y="313310"/>
                    <a:pt x="77590" y="473982"/>
                    <a:pt x="99391" y="546652"/>
                  </a:cubicBezTo>
                  <a:cubicBezTo>
                    <a:pt x="102084" y="555628"/>
                    <a:pt x="113647" y="559034"/>
                    <a:pt x="119270" y="566531"/>
                  </a:cubicBezTo>
                  <a:cubicBezTo>
                    <a:pt x="133604" y="585643"/>
                    <a:pt x="142133" y="609272"/>
                    <a:pt x="159026" y="626165"/>
                  </a:cubicBezTo>
                  <a:cubicBezTo>
                    <a:pt x="172278" y="639417"/>
                    <a:pt x="185531" y="652670"/>
                    <a:pt x="198783" y="665922"/>
                  </a:cubicBezTo>
                  <a:cubicBezTo>
                    <a:pt x="207230" y="674369"/>
                    <a:pt x="209333" y="688277"/>
                    <a:pt x="218661" y="695739"/>
                  </a:cubicBezTo>
                  <a:cubicBezTo>
                    <a:pt x="226842" y="702284"/>
                    <a:pt x="238107" y="704197"/>
                    <a:pt x="248478" y="705679"/>
                  </a:cubicBezTo>
                  <a:cubicBezTo>
                    <a:pt x="361108" y="721770"/>
                    <a:pt x="357809" y="678494"/>
                    <a:pt x="357809" y="725557"/>
                  </a:cubicBezTo>
                  <a:lnTo>
                    <a:pt x="429724" y="799497"/>
                  </a:lnTo>
                  <a:lnTo>
                    <a:pt x="393724" y="1087497"/>
                  </a:lnTo>
                  <a:lnTo>
                    <a:pt x="285724" y="1339497"/>
                  </a:lnTo>
                  <a:lnTo>
                    <a:pt x="429724" y="1339497"/>
                  </a:lnTo>
                  <a:lnTo>
                    <a:pt x="645724" y="1699497"/>
                  </a:lnTo>
                  <a:lnTo>
                    <a:pt x="213724" y="2095497"/>
                  </a:lnTo>
                  <a:lnTo>
                    <a:pt x="213724" y="2455497"/>
                  </a:lnTo>
                  <a:lnTo>
                    <a:pt x="321724" y="2743497"/>
                  </a:lnTo>
                  <a:lnTo>
                    <a:pt x="321724" y="3103497"/>
                  </a:lnTo>
                  <a:lnTo>
                    <a:pt x="393724" y="3283497"/>
                  </a:lnTo>
                  <a:lnTo>
                    <a:pt x="501724" y="3283497"/>
                  </a:lnTo>
                  <a:cubicBezTo>
                    <a:pt x="513724" y="3307497"/>
                    <a:pt x="531539" y="3329387"/>
                    <a:pt x="537724" y="3355497"/>
                  </a:cubicBezTo>
                  <a:cubicBezTo>
                    <a:pt x="540450" y="3367005"/>
                    <a:pt x="528517" y="3377547"/>
                    <a:pt x="526774" y="3389244"/>
                  </a:cubicBezTo>
                  <a:cubicBezTo>
                    <a:pt x="524821" y="3402351"/>
                    <a:pt x="526774" y="3415748"/>
                    <a:pt x="526774" y="3429000"/>
                  </a:cubicBezTo>
                  <a:lnTo>
                    <a:pt x="537724" y="3499497"/>
                  </a:lnTo>
                  <a:lnTo>
                    <a:pt x="645724" y="3571497"/>
                  </a:lnTo>
                  <a:lnTo>
                    <a:pt x="789724" y="3535497"/>
                  </a:lnTo>
                  <a:lnTo>
                    <a:pt x="969724" y="3607497"/>
                  </a:lnTo>
                  <a:lnTo>
                    <a:pt x="1041724" y="3571497"/>
                  </a:lnTo>
                  <a:lnTo>
                    <a:pt x="1005724" y="3283497"/>
                  </a:lnTo>
                  <a:lnTo>
                    <a:pt x="861724" y="3139497"/>
                  </a:lnTo>
                  <a:lnTo>
                    <a:pt x="969724" y="2851497"/>
                  </a:lnTo>
                  <a:lnTo>
                    <a:pt x="1041724" y="2635497"/>
                  </a:lnTo>
                  <a:lnTo>
                    <a:pt x="1005724" y="2491497"/>
                  </a:lnTo>
                  <a:lnTo>
                    <a:pt x="897724" y="2599497"/>
                  </a:lnTo>
                  <a:lnTo>
                    <a:pt x="753724" y="2599497"/>
                  </a:lnTo>
                  <a:lnTo>
                    <a:pt x="645724" y="2491497"/>
                  </a:lnTo>
                  <a:lnTo>
                    <a:pt x="861724" y="2131497"/>
                  </a:lnTo>
                  <a:lnTo>
                    <a:pt x="1005724" y="2059497"/>
                  </a:lnTo>
                  <a:lnTo>
                    <a:pt x="933724" y="1699497"/>
                  </a:lnTo>
                  <a:lnTo>
                    <a:pt x="897724" y="1555497"/>
                  </a:lnTo>
                  <a:lnTo>
                    <a:pt x="861724" y="1339497"/>
                  </a:lnTo>
                  <a:lnTo>
                    <a:pt x="789724" y="1123497"/>
                  </a:lnTo>
                  <a:lnTo>
                    <a:pt x="645724" y="1015497"/>
                  </a:lnTo>
                  <a:lnTo>
                    <a:pt x="645724" y="1195497"/>
                  </a:lnTo>
                  <a:lnTo>
                    <a:pt x="537724" y="1015497"/>
                  </a:lnTo>
                  <a:lnTo>
                    <a:pt x="501724" y="799497"/>
                  </a:lnTo>
                  <a:lnTo>
                    <a:pt x="393724" y="619497"/>
                  </a:lnTo>
                  <a:lnTo>
                    <a:pt x="321724" y="439497"/>
                  </a:lnTo>
                  <a:lnTo>
                    <a:pt x="213724" y="295497"/>
                  </a:lnTo>
                  <a:lnTo>
                    <a:pt x="141724" y="295497"/>
                  </a:lnTo>
                  <a:lnTo>
                    <a:pt x="141724" y="43497"/>
                  </a:lnTo>
                  <a:lnTo>
                    <a:pt x="49696"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609" name="Freeform 51"/>
            <p:cNvSpPr>
              <a:spLocks/>
            </p:cNvSpPr>
            <p:nvPr/>
          </p:nvSpPr>
          <p:spPr bwMode="auto">
            <a:xfrm>
              <a:off x="107873165" y="113038854"/>
              <a:ext cx="348768" cy="697535"/>
            </a:xfrm>
            <a:custGeom>
              <a:avLst/>
              <a:gdLst>
                <a:gd name="T0" fmla="*/ 215067 w 360000"/>
                <a:gd name="T1" fmla="*/ 0 h 720000"/>
                <a:gd name="T2" fmla="*/ 92171 w 360000"/>
                <a:gd name="T3" fmla="*/ 0 h 720000"/>
                <a:gd name="T4" fmla="*/ 30725 w 360000"/>
                <a:gd name="T5" fmla="*/ 61447 h 720000"/>
                <a:gd name="T6" fmla="*/ 0 w 360000"/>
                <a:gd name="T7" fmla="*/ 245787 h 720000"/>
                <a:gd name="T8" fmla="*/ 61448 w 360000"/>
                <a:gd name="T9" fmla="*/ 430127 h 720000"/>
                <a:gd name="T10" fmla="*/ 184342 w 360000"/>
                <a:gd name="T11" fmla="*/ 614469 h 720000"/>
                <a:gd name="T12" fmla="*/ 276513 w 360000"/>
                <a:gd name="T13" fmla="*/ 583745 h 720000"/>
                <a:gd name="T14" fmla="*/ 307237 w 360000"/>
                <a:gd name="T15" fmla="*/ 491575 h 720000"/>
                <a:gd name="T16" fmla="*/ 307237 w 360000"/>
                <a:gd name="T17" fmla="*/ 245787 h 720000"/>
                <a:gd name="T18" fmla="*/ 276513 w 360000"/>
                <a:gd name="T19" fmla="*/ 122894 h 720000"/>
                <a:gd name="T20" fmla="*/ 215067 w 360000"/>
                <a:gd name="T21" fmla="*/ 0 h 7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00"/>
                <a:gd name="T34" fmla="*/ 0 h 720000"/>
                <a:gd name="T35" fmla="*/ 360000 w 360000"/>
                <a:gd name="T36" fmla="*/ 720000 h 7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00" h="720000">
                  <a:moveTo>
                    <a:pt x="252000" y="0"/>
                  </a:moveTo>
                  <a:lnTo>
                    <a:pt x="108000" y="0"/>
                  </a:lnTo>
                  <a:lnTo>
                    <a:pt x="36000" y="72000"/>
                  </a:lnTo>
                  <a:lnTo>
                    <a:pt x="0" y="288000"/>
                  </a:lnTo>
                  <a:lnTo>
                    <a:pt x="72000" y="504000"/>
                  </a:lnTo>
                  <a:lnTo>
                    <a:pt x="216000" y="720000"/>
                  </a:lnTo>
                  <a:lnTo>
                    <a:pt x="324000" y="684000"/>
                  </a:lnTo>
                  <a:lnTo>
                    <a:pt x="360000" y="576000"/>
                  </a:lnTo>
                  <a:lnTo>
                    <a:pt x="360000" y="288000"/>
                  </a:lnTo>
                  <a:lnTo>
                    <a:pt x="324000" y="144000"/>
                  </a:lnTo>
                  <a:lnTo>
                    <a:pt x="252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610" name="Text Box 52"/>
            <p:cNvSpPr txBox="1">
              <a:spLocks noChangeArrowheads="1"/>
            </p:cNvSpPr>
            <p:nvPr/>
          </p:nvSpPr>
          <p:spPr bwMode="auto">
            <a:xfrm>
              <a:off x="112163004" y="109457280"/>
              <a:ext cx="767288"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Gullberget</a:t>
              </a:r>
              <a:endParaRPr lang="sv-SE"/>
            </a:p>
          </p:txBody>
        </p:sp>
        <p:sp>
          <p:nvSpPr>
            <p:cNvPr id="3611" name="Freeform 53"/>
            <p:cNvSpPr>
              <a:spLocks/>
            </p:cNvSpPr>
            <p:nvPr/>
          </p:nvSpPr>
          <p:spPr bwMode="auto">
            <a:xfrm>
              <a:off x="110733058" y="110248716"/>
              <a:ext cx="2650632" cy="837041"/>
            </a:xfrm>
            <a:custGeom>
              <a:avLst/>
              <a:gdLst>
                <a:gd name="T0" fmla="*/ 415172 w 2736000"/>
                <a:gd name="T1" fmla="*/ 148020 h 864000"/>
                <a:gd name="T2" fmla="*/ 372761 w 2736000"/>
                <a:gd name="T3" fmla="*/ 190432 h 864000"/>
                <a:gd name="T4" fmla="*/ 347313 w 2736000"/>
                <a:gd name="T5" fmla="*/ 224361 h 864000"/>
                <a:gd name="T6" fmla="*/ 304901 w 2736000"/>
                <a:gd name="T7" fmla="*/ 266772 h 864000"/>
                <a:gd name="T8" fmla="*/ 254008 w 2736000"/>
                <a:gd name="T9" fmla="*/ 283736 h 864000"/>
                <a:gd name="T10" fmla="*/ 237044 w 2736000"/>
                <a:gd name="T11" fmla="*/ 300701 h 864000"/>
                <a:gd name="T12" fmla="*/ 153617 w 2736000"/>
                <a:gd name="T13" fmla="*/ 399402 h 864000"/>
                <a:gd name="T14" fmla="*/ 92170 w 2736000"/>
                <a:gd name="T15" fmla="*/ 399402 h 864000"/>
                <a:gd name="T16" fmla="*/ 0 w 2736000"/>
                <a:gd name="T17" fmla="*/ 491573 h 864000"/>
                <a:gd name="T18" fmla="*/ 92170 w 2736000"/>
                <a:gd name="T19" fmla="*/ 614465 h 864000"/>
                <a:gd name="T20" fmla="*/ 245787 w 2736000"/>
                <a:gd name="T21" fmla="*/ 553020 h 864000"/>
                <a:gd name="T22" fmla="*/ 368681 w 2736000"/>
                <a:gd name="T23" fmla="*/ 583743 h 864000"/>
                <a:gd name="T24" fmla="*/ 460850 w 2736000"/>
                <a:gd name="T25" fmla="*/ 583743 h 864000"/>
                <a:gd name="T26" fmla="*/ 491575 w 2736000"/>
                <a:gd name="T27" fmla="*/ 491573 h 864000"/>
                <a:gd name="T28" fmla="*/ 491575 w 2736000"/>
                <a:gd name="T29" fmla="*/ 337956 h 864000"/>
                <a:gd name="T30" fmla="*/ 614469 w 2736000"/>
                <a:gd name="T31" fmla="*/ 215062 h 864000"/>
                <a:gd name="T32" fmla="*/ 675914 w 2736000"/>
                <a:gd name="T33" fmla="*/ 153617 h 864000"/>
                <a:gd name="T34" fmla="*/ 768085 w 2736000"/>
                <a:gd name="T35" fmla="*/ 153617 h 864000"/>
                <a:gd name="T36" fmla="*/ 860256 w 2736000"/>
                <a:gd name="T37" fmla="*/ 184340 h 864000"/>
                <a:gd name="T38" fmla="*/ 1013871 w 2736000"/>
                <a:gd name="T39" fmla="*/ 153617 h 864000"/>
                <a:gd name="T40" fmla="*/ 1228935 w 2736000"/>
                <a:gd name="T41" fmla="*/ 153617 h 864000"/>
                <a:gd name="T42" fmla="*/ 1382552 w 2736000"/>
                <a:gd name="T43" fmla="*/ 122893 h 864000"/>
                <a:gd name="T44" fmla="*/ 1597616 w 2736000"/>
                <a:gd name="T45" fmla="*/ 184340 h 864000"/>
                <a:gd name="T46" fmla="*/ 1720509 w 2736000"/>
                <a:gd name="T47" fmla="*/ 122893 h 864000"/>
                <a:gd name="T48" fmla="*/ 1904851 w 2736000"/>
                <a:gd name="T49" fmla="*/ 153617 h 864000"/>
                <a:gd name="T50" fmla="*/ 1966296 w 2736000"/>
                <a:gd name="T51" fmla="*/ 276509 h 864000"/>
                <a:gd name="T52" fmla="*/ 1966296 w 2736000"/>
                <a:gd name="T53" fmla="*/ 399402 h 864000"/>
                <a:gd name="T54" fmla="*/ 1935573 w 2736000"/>
                <a:gd name="T55" fmla="*/ 522295 h 864000"/>
                <a:gd name="T56" fmla="*/ 2119913 w 2736000"/>
                <a:gd name="T57" fmla="*/ 645189 h 864000"/>
                <a:gd name="T58" fmla="*/ 2304254 w 2736000"/>
                <a:gd name="T59" fmla="*/ 737359 h 864000"/>
                <a:gd name="T60" fmla="*/ 2334978 w 2736000"/>
                <a:gd name="T61" fmla="*/ 645189 h 864000"/>
                <a:gd name="T62" fmla="*/ 2273529 w 2736000"/>
                <a:gd name="T63" fmla="*/ 553020 h 864000"/>
                <a:gd name="T64" fmla="*/ 2242807 w 2736000"/>
                <a:gd name="T65" fmla="*/ 337956 h 864000"/>
                <a:gd name="T66" fmla="*/ 2212082 w 2736000"/>
                <a:gd name="T67" fmla="*/ 245787 h 864000"/>
                <a:gd name="T68" fmla="*/ 2089188 w 2736000"/>
                <a:gd name="T69" fmla="*/ 245787 h 864000"/>
                <a:gd name="T70" fmla="*/ 1997019 w 2736000"/>
                <a:gd name="T71" fmla="*/ 184340 h 864000"/>
                <a:gd name="T72" fmla="*/ 1812679 w 2736000"/>
                <a:gd name="T73" fmla="*/ 92169 h 864000"/>
                <a:gd name="T74" fmla="*/ 1536170 w 2736000"/>
                <a:gd name="T75" fmla="*/ 30724 h 864000"/>
                <a:gd name="T76" fmla="*/ 1351828 w 2736000"/>
                <a:gd name="T77" fmla="*/ 0 h 864000"/>
                <a:gd name="T78" fmla="*/ 1198214 w 2736000"/>
                <a:gd name="T79" fmla="*/ 0 h 864000"/>
                <a:gd name="T80" fmla="*/ 1075320 w 2736000"/>
                <a:gd name="T81" fmla="*/ 61446 h 864000"/>
                <a:gd name="T82" fmla="*/ 768085 w 2736000"/>
                <a:gd name="T83" fmla="*/ 30724 h 864000"/>
                <a:gd name="T84" fmla="*/ 614469 w 2736000"/>
                <a:gd name="T85" fmla="*/ 30724 h 864000"/>
                <a:gd name="T86" fmla="*/ 460850 w 2736000"/>
                <a:gd name="T87" fmla="*/ 92169 h 864000"/>
                <a:gd name="T88" fmla="*/ 415172 w 2736000"/>
                <a:gd name="T89" fmla="*/ 148020 h 864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6000"/>
                <a:gd name="T136" fmla="*/ 0 h 864000"/>
                <a:gd name="T137" fmla="*/ 2736000 w 2736000"/>
                <a:gd name="T138" fmla="*/ 864000 h 864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6000" h="864000">
                  <a:moveTo>
                    <a:pt x="486476" y="173442"/>
                  </a:moveTo>
                  <a:cubicBezTo>
                    <a:pt x="469911" y="190007"/>
                    <a:pt x="450836" y="204396"/>
                    <a:pt x="436780" y="223138"/>
                  </a:cubicBezTo>
                  <a:cubicBezTo>
                    <a:pt x="426841" y="236390"/>
                    <a:pt x="417968" y="250514"/>
                    <a:pt x="406963" y="262895"/>
                  </a:cubicBezTo>
                  <a:cubicBezTo>
                    <a:pt x="391399" y="280404"/>
                    <a:pt x="373832" y="296025"/>
                    <a:pt x="357267" y="312590"/>
                  </a:cubicBezTo>
                  <a:cubicBezTo>
                    <a:pt x="342451" y="327406"/>
                    <a:pt x="297633" y="332468"/>
                    <a:pt x="297633" y="332468"/>
                  </a:cubicBezTo>
                  <a:cubicBezTo>
                    <a:pt x="291007" y="339094"/>
                    <a:pt x="273360" y="347758"/>
                    <a:pt x="277754" y="352347"/>
                  </a:cubicBezTo>
                  <a:lnTo>
                    <a:pt x="180000" y="468000"/>
                  </a:lnTo>
                  <a:lnTo>
                    <a:pt x="108000" y="468000"/>
                  </a:lnTo>
                  <a:lnTo>
                    <a:pt x="0" y="576000"/>
                  </a:lnTo>
                  <a:lnTo>
                    <a:pt x="108000" y="720000"/>
                  </a:lnTo>
                  <a:lnTo>
                    <a:pt x="288000" y="648000"/>
                  </a:lnTo>
                  <a:lnTo>
                    <a:pt x="432000" y="684000"/>
                  </a:lnTo>
                  <a:lnTo>
                    <a:pt x="540000" y="684000"/>
                  </a:lnTo>
                  <a:lnTo>
                    <a:pt x="576000" y="576000"/>
                  </a:lnTo>
                  <a:lnTo>
                    <a:pt x="576000" y="396000"/>
                  </a:lnTo>
                  <a:lnTo>
                    <a:pt x="720000" y="252000"/>
                  </a:lnTo>
                  <a:lnTo>
                    <a:pt x="792000" y="180000"/>
                  </a:lnTo>
                  <a:lnTo>
                    <a:pt x="900000" y="180000"/>
                  </a:lnTo>
                  <a:lnTo>
                    <a:pt x="1008000" y="216000"/>
                  </a:lnTo>
                  <a:lnTo>
                    <a:pt x="1188000" y="180000"/>
                  </a:lnTo>
                  <a:lnTo>
                    <a:pt x="1440000" y="180000"/>
                  </a:lnTo>
                  <a:lnTo>
                    <a:pt x="1620000" y="144000"/>
                  </a:lnTo>
                  <a:lnTo>
                    <a:pt x="1872000" y="216000"/>
                  </a:lnTo>
                  <a:lnTo>
                    <a:pt x="2016000" y="144000"/>
                  </a:lnTo>
                  <a:lnTo>
                    <a:pt x="2232000" y="180000"/>
                  </a:lnTo>
                  <a:lnTo>
                    <a:pt x="2304000" y="324000"/>
                  </a:lnTo>
                  <a:lnTo>
                    <a:pt x="2304000" y="468000"/>
                  </a:lnTo>
                  <a:lnTo>
                    <a:pt x="2268000" y="612000"/>
                  </a:lnTo>
                  <a:lnTo>
                    <a:pt x="2484000" y="756000"/>
                  </a:lnTo>
                  <a:lnTo>
                    <a:pt x="2700000" y="864000"/>
                  </a:lnTo>
                  <a:lnTo>
                    <a:pt x="2736000" y="756000"/>
                  </a:lnTo>
                  <a:lnTo>
                    <a:pt x="2664000" y="648000"/>
                  </a:lnTo>
                  <a:lnTo>
                    <a:pt x="2628000" y="396000"/>
                  </a:lnTo>
                  <a:lnTo>
                    <a:pt x="2592000" y="288000"/>
                  </a:lnTo>
                  <a:lnTo>
                    <a:pt x="2448000" y="288000"/>
                  </a:lnTo>
                  <a:lnTo>
                    <a:pt x="2340000" y="216000"/>
                  </a:lnTo>
                  <a:lnTo>
                    <a:pt x="2124000" y="108000"/>
                  </a:lnTo>
                  <a:lnTo>
                    <a:pt x="1800000" y="36000"/>
                  </a:lnTo>
                  <a:lnTo>
                    <a:pt x="1584000" y="0"/>
                  </a:lnTo>
                  <a:lnTo>
                    <a:pt x="1404000" y="0"/>
                  </a:lnTo>
                  <a:lnTo>
                    <a:pt x="1260000" y="72000"/>
                  </a:lnTo>
                  <a:lnTo>
                    <a:pt x="900000" y="36000"/>
                  </a:lnTo>
                  <a:lnTo>
                    <a:pt x="720000" y="36000"/>
                  </a:lnTo>
                  <a:lnTo>
                    <a:pt x="540000" y="108000"/>
                  </a:lnTo>
                  <a:lnTo>
                    <a:pt x="486476" y="173442"/>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12" name="AutoShape 54"/>
            <p:cNvSpPr>
              <a:spLocks noChangeArrowheads="1"/>
            </p:cNvSpPr>
            <p:nvPr/>
          </p:nvSpPr>
          <p:spPr bwMode="auto">
            <a:xfrm rot="-5400000">
              <a:off x="107073792" y="11060871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a:t>
              </a:r>
              <a:endParaRPr lang="sv-SE"/>
            </a:p>
          </p:txBody>
        </p:sp>
        <p:sp>
          <p:nvSpPr>
            <p:cNvPr id="3613" name="Freeform 55"/>
            <p:cNvSpPr>
              <a:spLocks/>
            </p:cNvSpPr>
            <p:nvPr/>
          </p:nvSpPr>
          <p:spPr bwMode="auto">
            <a:xfrm>
              <a:off x="106722233" y="111643785"/>
              <a:ext cx="1848468" cy="2301864"/>
            </a:xfrm>
            <a:custGeom>
              <a:avLst/>
              <a:gdLst>
                <a:gd name="T0" fmla="*/ 522300 w 1908000"/>
                <a:gd name="T1" fmla="*/ 0 h 2376000"/>
                <a:gd name="T2" fmla="*/ 414767 w 1908000"/>
                <a:gd name="T3" fmla="*/ 15361 h 2376000"/>
                <a:gd name="T4" fmla="*/ 261149 w 1908000"/>
                <a:gd name="T5" fmla="*/ 245787 h 2376000"/>
                <a:gd name="T6" fmla="*/ 138255 w 1908000"/>
                <a:gd name="T7" fmla="*/ 599106 h 2376000"/>
                <a:gd name="T8" fmla="*/ 92170 w 1908000"/>
                <a:gd name="T9" fmla="*/ 844892 h 2376000"/>
                <a:gd name="T10" fmla="*/ 15361 w 1908000"/>
                <a:gd name="T11" fmla="*/ 983147 h 2376000"/>
                <a:gd name="T12" fmla="*/ 0 w 1908000"/>
                <a:gd name="T13" fmla="*/ 1106041 h 2376000"/>
                <a:gd name="T14" fmla="*/ 92170 w 1908000"/>
                <a:gd name="T15" fmla="*/ 1290380 h 2376000"/>
                <a:gd name="T16" fmla="*/ 184342 w 1908000"/>
                <a:gd name="T17" fmla="*/ 1490082 h 2376000"/>
                <a:gd name="T18" fmla="*/ 368682 w 1908000"/>
                <a:gd name="T19" fmla="*/ 1582251 h 2376000"/>
                <a:gd name="T20" fmla="*/ 491575 w 1908000"/>
                <a:gd name="T21" fmla="*/ 1997017 h 2376000"/>
                <a:gd name="T22" fmla="*/ 614469 w 1908000"/>
                <a:gd name="T23" fmla="*/ 2012377 h 2376000"/>
                <a:gd name="T24" fmla="*/ 752726 w 1908000"/>
                <a:gd name="T25" fmla="*/ 1935571 h 2376000"/>
                <a:gd name="T26" fmla="*/ 829534 w 1908000"/>
                <a:gd name="T27" fmla="*/ 2027739 h 2376000"/>
                <a:gd name="T28" fmla="*/ 1628343 w 1908000"/>
                <a:gd name="T29" fmla="*/ 2027739 h 2376000"/>
                <a:gd name="T30" fmla="*/ 1628343 w 1908000"/>
                <a:gd name="T31" fmla="*/ 1843399 h 2376000"/>
                <a:gd name="T32" fmla="*/ 1566898 w 1908000"/>
                <a:gd name="T33" fmla="*/ 1628336 h 2376000"/>
                <a:gd name="T34" fmla="*/ 1474727 w 1908000"/>
                <a:gd name="T35" fmla="*/ 1505444 h 2376000"/>
                <a:gd name="T36" fmla="*/ 1444005 w 1908000"/>
                <a:gd name="T37" fmla="*/ 1136764 h 2376000"/>
                <a:gd name="T38" fmla="*/ 1336471 w 1908000"/>
                <a:gd name="T39" fmla="*/ 737360 h 2376000"/>
                <a:gd name="T40" fmla="*/ 1228939 w 1908000"/>
                <a:gd name="T41" fmla="*/ 414765 h 2376000"/>
                <a:gd name="T42" fmla="*/ 1106046 w 1908000"/>
                <a:gd name="T43" fmla="*/ 261148 h 2376000"/>
                <a:gd name="T44" fmla="*/ 983151 w 1908000"/>
                <a:gd name="T45" fmla="*/ 245787 h 2376000"/>
                <a:gd name="T46" fmla="*/ 875619 w 1908000"/>
                <a:gd name="T47" fmla="*/ 245787 h 2376000"/>
                <a:gd name="T48" fmla="*/ 599108 w 1908000"/>
                <a:gd name="T49" fmla="*/ 46086 h 2376000"/>
                <a:gd name="T50" fmla="*/ 522300 w 1908000"/>
                <a:gd name="T51" fmla="*/ 0 h 237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8000"/>
                <a:gd name="T79" fmla="*/ 0 h 2376000"/>
                <a:gd name="T80" fmla="*/ 1908000 w 1908000"/>
                <a:gd name="T81" fmla="*/ 2376000 h 237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8000" h="2376000">
                  <a:moveTo>
                    <a:pt x="612000" y="0"/>
                  </a:moveTo>
                  <a:lnTo>
                    <a:pt x="486000" y="18000"/>
                  </a:lnTo>
                  <a:lnTo>
                    <a:pt x="306000" y="288000"/>
                  </a:lnTo>
                  <a:lnTo>
                    <a:pt x="162000" y="702000"/>
                  </a:lnTo>
                  <a:lnTo>
                    <a:pt x="108000" y="990000"/>
                  </a:lnTo>
                  <a:lnTo>
                    <a:pt x="18000" y="1152000"/>
                  </a:lnTo>
                  <a:lnTo>
                    <a:pt x="0" y="1296000"/>
                  </a:lnTo>
                  <a:lnTo>
                    <a:pt x="108000" y="1512000"/>
                  </a:lnTo>
                  <a:lnTo>
                    <a:pt x="216000" y="1746000"/>
                  </a:lnTo>
                  <a:lnTo>
                    <a:pt x="432000" y="1854000"/>
                  </a:lnTo>
                  <a:lnTo>
                    <a:pt x="576000" y="2340000"/>
                  </a:lnTo>
                  <a:lnTo>
                    <a:pt x="720000" y="2358000"/>
                  </a:lnTo>
                  <a:lnTo>
                    <a:pt x="882000" y="2268000"/>
                  </a:lnTo>
                  <a:lnTo>
                    <a:pt x="972000" y="2376000"/>
                  </a:lnTo>
                  <a:lnTo>
                    <a:pt x="1908000" y="2376000"/>
                  </a:lnTo>
                  <a:lnTo>
                    <a:pt x="1908000" y="2160000"/>
                  </a:lnTo>
                  <a:lnTo>
                    <a:pt x="1836000" y="1908000"/>
                  </a:lnTo>
                  <a:lnTo>
                    <a:pt x="1728000" y="1764000"/>
                  </a:lnTo>
                  <a:lnTo>
                    <a:pt x="1692000" y="1332000"/>
                  </a:lnTo>
                  <a:lnTo>
                    <a:pt x="1566000" y="864000"/>
                  </a:lnTo>
                  <a:lnTo>
                    <a:pt x="1440000" y="486000"/>
                  </a:lnTo>
                  <a:lnTo>
                    <a:pt x="1296000" y="306000"/>
                  </a:lnTo>
                  <a:lnTo>
                    <a:pt x="1152000" y="288000"/>
                  </a:lnTo>
                  <a:lnTo>
                    <a:pt x="1026000" y="288000"/>
                  </a:lnTo>
                  <a:lnTo>
                    <a:pt x="702000" y="54000"/>
                  </a:lnTo>
                  <a:lnTo>
                    <a:pt x="612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14" name="Freeform 56"/>
            <p:cNvSpPr>
              <a:spLocks/>
            </p:cNvSpPr>
            <p:nvPr/>
          </p:nvSpPr>
          <p:spPr bwMode="auto">
            <a:xfrm>
              <a:off x="107140755" y="112393635"/>
              <a:ext cx="558027" cy="523151"/>
            </a:xfrm>
            <a:custGeom>
              <a:avLst/>
              <a:gdLst>
                <a:gd name="T0" fmla="*/ 199700 w 576000"/>
                <a:gd name="T1" fmla="*/ 61446 h 540000"/>
                <a:gd name="T2" fmla="*/ 30724 w 576000"/>
                <a:gd name="T3" fmla="*/ 15361 h 540000"/>
                <a:gd name="T4" fmla="*/ 0 w 576000"/>
                <a:gd name="T5" fmla="*/ 61446 h 540000"/>
                <a:gd name="T6" fmla="*/ 46086 w 576000"/>
                <a:gd name="T7" fmla="*/ 168979 h 540000"/>
                <a:gd name="T8" fmla="*/ 122893 w 576000"/>
                <a:gd name="T9" fmla="*/ 291872 h 540000"/>
                <a:gd name="T10" fmla="*/ 261147 w 576000"/>
                <a:gd name="T11" fmla="*/ 430127 h 540000"/>
                <a:gd name="T12" fmla="*/ 414762 w 576000"/>
                <a:gd name="T13" fmla="*/ 460850 h 540000"/>
                <a:gd name="T14" fmla="*/ 491570 w 576000"/>
                <a:gd name="T15" fmla="*/ 322596 h 540000"/>
                <a:gd name="T16" fmla="*/ 476209 w 576000"/>
                <a:gd name="T17" fmla="*/ 199702 h 540000"/>
                <a:gd name="T18" fmla="*/ 430124 w 576000"/>
                <a:gd name="T19" fmla="*/ 61446 h 540000"/>
                <a:gd name="T20" fmla="*/ 307232 w 576000"/>
                <a:gd name="T21" fmla="*/ 0 h 540000"/>
                <a:gd name="T22" fmla="*/ 199700 w 576000"/>
                <a:gd name="T23" fmla="*/ 61446 h 54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000"/>
                <a:gd name="T37" fmla="*/ 0 h 540000"/>
                <a:gd name="T38" fmla="*/ 576000 w 576000"/>
                <a:gd name="T39" fmla="*/ 540000 h 54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000" h="540000">
                  <a:moveTo>
                    <a:pt x="234000" y="72000"/>
                  </a:moveTo>
                  <a:lnTo>
                    <a:pt x="36000" y="18000"/>
                  </a:lnTo>
                  <a:lnTo>
                    <a:pt x="0" y="72000"/>
                  </a:lnTo>
                  <a:lnTo>
                    <a:pt x="54000" y="198000"/>
                  </a:lnTo>
                  <a:lnTo>
                    <a:pt x="144000" y="342000"/>
                  </a:lnTo>
                  <a:lnTo>
                    <a:pt x="306000" y="504000"/>
                  </a:lnTo>
                  <a:lnTo>
                    <a:pt x="486000" y="540000"/>
                  </a:lnTo>
                  <a:lnTo>
                    <a:pt x="576000" y="378000"/>
                  </a:lnTo>
                  <a:lnTo>
                    <a:pt x="558000" y="234000"/>
                  </a:lnTo>
                  <a:lnTo>
                    <a:pt x="504000" y="72000"/>
                  </a:lnTo>
                  <a:lnTo>
                    <a:pt x="360000" y="0"/>
                  </a:lnTo>
                  <a:lnTo>
                    <a:pt x="234000" y="72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15" name="Freeform 57"/>
            <p:cNvSpPr>
              <a:spLocks/>
            </p:cNvSpPr>
            <p:nvPr/>
          </p:nvSpPr>
          <p:spPr bwMode="auto">
            <a:xfrm>
              <a:off x="110872565" y="111783292"/>
              <a:ext cx="1255563" cy="993987"/>
            </a:xfrm>
            <a:custGeom>
              <a:avLst/>
              <a:gdLst>
                <a:gd name="T0" fmla="*/ 76808 w 1296000"/>
                <a:gd name="T1" fmla="*/ 76808 h 1026000"/>
                <a:gd name="T2" fmla="*/ 0 w 1296000"/>
                <a:gd name="T3" fmla="*/ 153618 h 1026000"/>
                <a:gd name="T4" fmla="*/ 46086 w 1296000"/>
                <a:gd name="T5" fmla="*/ 291873 h 1026000"/>
                <a:gd name="T6" fmla="*/ 168980 w 1296000"/>
                <a:gd name="T7" fmla="*/ 384042 h 1026000"/>
                <a:gd name="T8" fmla="*/ 276512 w 1296000"/>
                <a:gd name="T9" fmla="*/ 599106 h 1026000"/>
                <a:gd name="T10" fmla="*/ 537660 w 1296000"/>
                <a:gd name="T11" fmla="*/ 814170 h 1026000"/>
                <a:gd name="T12" fmla="*/ 798809 w 1296000"/>
                <a:gd name="T13" fmla="*/ 875617 h 1026000"/>
                <a:gd name="T14" fmla="*/ 921703 w 1296000"/>
                <a:gd name="T15" fmla="*/ 814170 h 1026000"/>
                <a:gd name="T16" fmla="*/ 998512 w 1296000"/>
                <a:gd name="T17" fmla="*/ 752724 h 1026000"/>
                <a:gd name="T18" fmla="*/ 1090683 w 1296000"/>
                <a:gd name="T19" fmla="*/ 599106 h 1026000"/>
                <a:gd name="T20" fmla="*/ 1106044 w 1296000"/>
                <a:gd name="T21" fmla="*/ 476214 h 1026000"/>
                <a:gd name="T22" fmla="*/ 1013874 w 1296000"/>
                <a:gd name="T23" fmla="*/ 291873 h 1026000"/>
                <a:gd name="T24" fmla="*/ 844894 w 1296000"/>
                <a:gd name="T25" fmla="*/ 76808 h 1026000"/>
                <a:gd name="T26" fmla="*/ 768087 w 1296000"/>
                <a:gd name="T27" fmla="*/ 0 h 1026000"/>
                <a:gd name="T28" fmla="*/ 691277 w 1296000"/>
                <a:gd name="T29" fmla="*/ 46086 h 1026000"/>
                <a:gd name="T30" fmla="*/ 568384 w 1296000"/>
                <a:gd name="T31" fmla="*/ 199702 h 1026000"/>
                <a:gd name="T32" fmla="*/ 460852 w 1296000"/>
                <a:gd name="T33" fmla="*/ 291873 h 1026000"/>
                <a:gd name="T34" fmla="*/ 337958 w 1296000"/>
                <a:gd name="T35" fmla="*/ 276512 h 1026000"/>
                <a:gd name="T36" fmla="*/ 230426 w 1296000"/>
                <a:gd name="T37" fmla="*/ 168979 h 1026000"/>
                <a:gd name="T38" fmla="*/ 153618 w 1296000"/>
                <a:gd name="T39" fmla="*/ 76808 h 1026000"/>
                <a:gd name="T40" fmla="*/ 76808 w 1296000"/>
                <a:gd name="T41" fmla="*/ 76808 h 1026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6000"/>
                <a:gd name="T64" fmla="*/ 0 h 1026000"/>
                <a:gd name="T65" fmla="*/ 1296000 w 1296000"/>
                <a:gd name="T66" fmla="*/ 1026000 h 1026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6000" h="1026000">
                  <a:moveTo>
                    <a:pt x="90000" y="90000"/>
                  </a:moveTo>
                  <a:lnTo>
                    <a:pt x="0" y="180000"/>
                  </a:lnTo>
                  <a:lnTo>
                    <a:pt x="54000" y="342000"/>
                  </a:lnTo>
                  <a:lnTo>
                    <a:pt x="198000" y="450000"/>
                  </a:lnTo>
                  <a:lnTo>
                    <a:pt x="324000" y="702000"/>
                  </a:lnTo>
                  <a:lnTo>
                    <a:pt x="630000" y="954000"/>
                  </a:lnTo>
                  <a:lnTo>
                    <a:pt x="936000" y="1026000"/>
                  </a:lnTo>
                  <a:lnTo>
                    <a:pt x="1080000" y="954000"/>
                  </a:lnTo>
                  <a:lnTo>
                    <a:pt x="1170000" y="882000"/>
                  </a:lnTo>
                  <a:lnTo>
                    <a:pt x="1278000" y="702000"/>
                  </a:lnTo>
                  <a:lnTo>
                    <a:pt x="1296000" y="558000"/>
                  </a:lnTo>
                  <a:lnTo>
                    <a:pt x="1188000" y="342000"/>
                  </a:lnTo>
                  <a:lnTo>
                    <a:pt x="990000" y="90000"/>
                  </a:lnTo>
                  <a:lnTo>
                    <a:pt x="900000" y="0"/>
                  </a:lnTo>
                  <a:lnTo>
                    <a:pt x="810000" y="54000"/>
                  </a:lnTo>
                  <a:lnTo>
                    <a:pt x="666000" y="234000"/>
                  </a:lnTo>
                  <a:lnTo>
                    <a:pt x="540000" y="342000"/>
                  </a:lnTo>
                  <a:lnTo>
                    <a:pt x="396000" y="324000"/>
                  </a:lnTo>
                  <a:lnTo>
                    <a:pt x="270000" y="198000"/>
                  </a:lnTo>
                  <a:lnTo>
                    <a:pt x="180000" y="90000"/>
                  </a:lnTo>
                  <a:lnTo>
                    <a:pt x="90000" y="90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16" name="Freeform 58"/>
            <p:cNvSpPr>
              <a:spLocks/>
            </p:cNvSpPr>
            <p:nvPr/>
          </p:nvSpPr>
          <p:spPr bwMode="auto">
            <a:xfrm>
              <a:off x="110767935" y="111642296"/>
              <a:ext cx="1534576" cy="1413997"/>
            </a:xfrm>
            <a:custGeom>
              <a:avLst/>
              <a:gdLst>
                <a:gd name="T0" fmla="*/ 184340 w 1584000"/>
                <a:gd name="T1" fmla="*/ 16673 h 1459537"/>
                <a:gd name="T2" fmla="*/ 337957 w 1584000"/>
                <a:gd name="T3" fmla="*/ 78120 h 1459537"/>
                <a:gd name="T4" fmla="*/ 476213 w 1584000"/>
                <a:gd name="T5" fmla="*/ 185651 h 1459537"/>
                <a:gd name="T6" fmla="*/ 553020 w 1584000"/>
                <a:gd name="T7" fmla="*/ 185651 h 1459537"/>
                <a:gd name="T8" fmla="*/ 691275 w 1584000"/>
                <a:gd name="T9" fmla="*/ 78120 h 1459537"/>
                <a:gd name="T10" fmla="*/ 844893 w 1584000"/>
                <a:gd name="T11" fmla="*/ 1312 h 1459537"/>
                <a:gd name="T12" fmla="*/ 870592 w 1584000"/>
                <a:gd name="T13" fmla="*/ 8609 h 1459537"/>
                <a:gd name="T14" fmla="*/ 919364 w 1584000"/>
                <a:gd name="T15" fmla="*/ 12674 h 1459537"/>
                <a:gd name="T16" fmla="*/ 951880 w 1584000"/>
                <a:gd name="T17" fmla="*/ 20801 h 1459537"/>
                <a:gd name="T18" fmla="*/ 984397 w 1584000"/>
                <a:gd name="T19" fmla="*/ 28930 h 1459537"/>
                <a:gd name="T20" fmla="*/ 983148 w 1584000"/>
                <a:gd name="T21" fmla="*/ 62759 h 1459537"/>
                <a:gd name="T22" fmla="*/ 983148 w 1584000"/>
                <a:gd name="T23" fmla="*/ 16673 h 1459537"/>
                <a:gd name="T24" fmla="*/ 1121403 w 1584000"/>
                <a:gd name="T25" fmla="*/ 1312 h 1459537"/>
                <a:gd name="T26" fmla="*/ 1259658 w 1584000"/>
                <a:gd name="T27" fmla="*/ 170291 h 1459537"/>
                <a:gd name="T28" fmla="*/ 1321103 w 1584000"/>
                <a:gd name="T29" fmla="*/ 477525 h 1459537"/>
                <a:gd name="T30" fmla="*/ 1351828 w 1584000"/>
                <a:gd name="T31" fmla="*/ 784759 h 1459537"/>
                <a:gd name="T32" fmla="*/ 1182849 w 1584000"/>
                <a:gd name="T33" fmla="*/ 1061269 h 1459537"/>
                <a:gd name="T34" fmla="*/ 998509 w 1584000"/>
                <a:gd name="T35" fmla="*/ 1230249 h 1459537"/>
                <a:gd name="T36" fmla="*/ 875616 w 1584000"/>
                <a:gd name="T37" fmla="*/ 1245610 h 1459537"/>
                <a:gd name="T38" fmla="*/ 660552 w 1584000"/>
                <a:gd name="T39" fmla="*/ 1184163 h 1459537"/>
                <a:gd name="T40" fmla="*/ 522297 w 1584000"/>
                <a:gd name="T41" fmla="*/ 1061269 h 1459537"/>
                <a:gd name="T42" fmla="*/ 414765 w 1584000"/>
                <a:gd name="T43" fmla="*/ 938376 h 1459537"/>
                <a:gd name="T44" fmla="*/ 261148 w 1584000"/>
                <a:gd name="T45" fmla="*/ 723312 h 1459537"/>
                <a:gd name="T46" fmla="*/ 122893 w 1584000"/>
                <a:gd name="T47" fmla="*/ 569695 h 1459537"/>
                <a:gd name="T48" fmla="*/ 15361 w 1584000"/>
                <a:gd name="T49" fmla="*/ 385354 h 1459537"/>
                <a:gd name="T50" fmla="*/ 0 w 1584000"/>
                <a:gd name="T51" fmla="*/ 185651 h 1459537"/>
                <a:gd name="T52" fmla="*/ 76808 w 1584000"/>
                <a:gd name="T53" fmla="*/ 32035 h 1459537"/>
                <a:gd name="T54" fmla="*/ 184340 w 1584000"/>
                <a:gd name="T55" fmla="*/ 16673 h 14595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4000"/>
                <a:gd name="T85" fmla="*/ 0 h 1459537"/>
                <a:gd name="T86" fmla="*/ 1584000 w 1584000"/>
                <a:gd name="T87" fmla="*/ 1459537 h 14595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4000" h="1459537">
                  <a:moveTo>
                    <a:pt x="216000" y="19537"/>
                  </a:moveTo>
                  <a:lnTo>
                    <a:pt x="396000" y="91537"/>
                  </a:lnTo>
                  <a:lnTo>
                    <a:pt x="558000" y="217537"/>
                  </a:lnTo>
                  <a:lnTo>
                    <a:pt x="648000" y="217537"/>
                  </a:lnTo>
                  <a:lnTo>
                    <a:pt x="810000" y="91537"/>
                  </a:lnTo>
                  <a:cubicBezTo>
                    <a:pt x="870000" y="61537"/>
                    <a:pt x="928604" y="28566"/>
                    <a:pt x="990000" y="1537"/>
                  </a:cubicBezTo>
                  <a:cubicBezTo>
                    <a:pt x="993492" y="0"/>
                    <a:pt x="1016613" y="9620"/>
                    <a:pt x="1020113" y="10087"/>
                  </a:cubicBezTo>
                  <a:cubicBezTo>
                    <a:pt x="1039061" y="12613"/>
                    <a:pt x="1058213" y="13262"/>
                    <a:pt x="1077263" y="14850"/>
                  </a:cubicBezTo>
                  <a:cubicBezTo>
                    <a:pt x="1089963" y="18025"/>
                    <a:pt x="1102663" y="21200"/>
                    <a:pt x="1115363" y="24375"/>
                  </a:cubicBezTo>
                  <a:cubicBezTo>
                    <a:pt x="1157479" y="34904"/>
                    <a:pt x="1130568" y="33900"/>
                    <a:pt x="1153463" y="33900"/>
                  </a:cubicBezTo>
                  <a:lnTo>
                    <a:pt x="1152000" y="73537"/>
                  </a:lnTo>
                  <a:lnTo>
                    <a:pt x="1152000" y="19537"/>
                  </a:lnTo>
                  <a:lnTo>
                    <a:pt x="1314000" y="1537"/>
                  </a:lnTo>
                  <a:lnTo>
                    <a:pt x="1476000" y="199537"/>
                  </a:lnTo>
                  <a:lnTo>
                    <a:pt x="1548000" y="559537"/>
                  </a:lnTo>
                  <a:lnTo>
                    <a:pt x="1584000" y="919537"/>
                  </a:lnTo>
                  <a:lnTo>
                    <a:pt x="1386000" y="1243537"/>
                  </a:lnTo>
                  <a:lnTo>
                    <a:pt x="1170000" y="1441537"/>
                  </a:lnTo>
                  <a:lnTo>
                    <a:pt x="1026000" y="1459537"/>
                  </a:lnTo>
                  <a:lnTo>
                    <a:pt x="774000" y="1387537"/>
                  </a:lnTo>
                  <a:lnTo>
                    <a:pt x="612000" y="1243537"/>
                  </a:lnTo>
                  <a:lnTo>
                    <a:pt x="486000" y="1099537"/>
                  </a:lnTo>
                  <a:lnTo>
                    <a:pt x="306000" y="847537"/>
                  </a:lnTo>
                  <a:lnTo>
                    <a:pt x="144000" y="667537"/>
                  </a:lnTo>
                  <a:lnTo>
                    <a:pt x="18000" y="451537"/>
                  </a:lnTo>
                  <a:lnTo>
                    <a:pt x="0" y="217537"/>
                  </a:lnTo>
                  <a:lnTo>
                    <a:pt x="90000" y="37537"/>
                  </a:lnTo>
                  <a:lnTo>
                    <a:pt x="216000" y="195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17" name="Freeform 59"/>
            <p:cNvSpPr>
              <a:spLocks/>
            </p:cNvSpPr>
            <p:nvPr/>
          </p:nvSpPr>
          <p:spPr bwMode="auto">
            <a:xfrm>
              <a:off x="110682150" y="111515775"/>
              <a:ext cx="1743837" cy="2005412"/>
            </a:xfrm>
            <a:custGeom>
              <a:avLst/>
              <a:gdLst>
                <a:gd name="T0" fmla="*/ 184340 w 1800000"/>
                <a:gd name="T1" fmla="*/ 0 h 2070000"/>
                <a:gd name="T2" fmla="*/ 368681 w 1800000"/>
                <a:gd name="T3" fmla="*/ 15361 h 2070000"/>
                <a:gd name="T4" fmla="*/ 645193 w 1800000"/>
                <a:gd name="T5" fmla="*/ 122894 h 2070000"/>
                <a:gd name="T6" fmla="*/ 875617 w 1800000"/>
                <a:gd name="T7" fmla="*/ 61446 h 2070000"/>
                <a:gd name="T8" fmla="*/ 952427 w 1800000"/>
                <a:gd name="T9" fmla="*/ 46086 h 2070000"/>
                <a:gd name="T10" fmla="*/ 1044596 w 1800000"/>
                <a:gd name="T11" fmla="*/ 61446 h 2070000"/>
                <a:gd name="T12" fmla="*/ 1152128 w 1800000"/>
                <a:gd name="T13" fmla="*/ 0 h 2070000"/>
                <a:gd name="T14" fmla="*/ 1275022 w 1800000"/>
                <a:gd name="T15" fmla="*/ 30724 h 2070000"/>
                <a:gd name="T16" fmla="*/ 1459362 w 1800000"/>
                <a:gd name="T17" fmla="*/ 322596 h 2070000"/>
                <a:gd name="T18" fmla="*/ 1536170 w 1800000"/>
                <a:gd name="T19" fmla="*/ 675914 h 2070000"/>
                <a:gd name="T20" fmla="*/ 1520809 w 1800000"/>
                <a:gd name="T21" fmla="*/ 967787 h 2070000"/>
                <a:gd name="T22" fmla="*/ 1351831 w 1800000"/>
                <a:gd name="T23" fmla="*/ 1321106 h 2070000"/>
                <a:gd name="T24" fmla="*/ 1275022 w 1800000"/>
                <a:gd name="T25" fmla="*/ 1536169 h 2070000"/>
                <a:gd name="T26" fmla="*/ 1228938 w 1800000"/>
                <a:gd name="T27" fmla="*/ 1705148 h 2070000"/>
                <a:gd name="T28" fmla="*/ 1121405 w 1800000"/>
                <a:gd name="T29" fmla="*/ 1766594 h 2070000"/>
                <a:gd name="T30" fmla="*/ 1013874 w 1800000"/>
                <a:gd name="T31" fmla="*/ 1766594 h 2070000"/>
                <a:gd name="T32" fmla="*/ 798808 w 1800000"/>
                <a:gd name="T33" fmla="*/ 1566891 h 2070000"/>
                <a:gd name="T34" fmla="*/ 599106 w 1800000"/>
                <a:gd name="T35" fmla="*/ 1367190 h 2070000"/>
                <a:gd name="T36" fmla="*/ 399405 w 1800000"/>
                <a:gd name="T37" fmla="*/ 1075319 h 2070000"/>
                <a:gd name="T38" fmla="*/ 291873 w 1800000"/>
                <a:gd name="T39" fmla="*/ 921701 h 2070000"/>
                <a:gd name="T40" fmla="*/ 184340 w 1800000"/>
                <a:gd name="T41" fmla="*/ 768084 h 2070000"/>
                <a:gd name="T42" fmla="*/ 61446 w 1800000"/>
                <a:gd name="T43" fmla="*/ 553020 h 2070000"/>
                <a:gd name="T44" fmla="*/ 0 w 1800000"/>
                <a:gd name="T45" fmla="*/ 353318 h 2070000"/>
                <a:gd name="T46" fmla="*/ 61446 w 1800000"/>
                <a:gd name="T47" fmla="*/ 153617 h 2070000"/>
                <a:gd name="T48" fmla="*/ 184340 w 1800000"/>
                <a:gd name="T49" fmla="*/ 0 h 207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0000"/>
                <a:gd name="T76" fmla="*/ 0 h 2070000"/>
                <a:gd name="T77" fmla="*/ 1800000 w 1800000"/>
                <a:gd name="T78" fmla="*/ 2070000 h 207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0000" h="2070000">
                  <a:moveTo>
                    <a:pt x="216000" y="0"/>
                  </a:moveTo>
                  <a:lnTo>
                    <a:pt x="432000" y="18000"/>
                  </a:lnTo>
                  <a:lnTo>
                    <a:pt x="756000" y="144000"/>
                  </a:lnTo>
                  <a:lnTo>
                    <a:pt x="1026000" y="72000"/>
                  </a:lnTo>
                  <a:lnTo>
                    <a:pt x="1116000" y="54000"/>
                  </a:lnTo>
                  <a:lnTo>
                    <a:pt x="1224000" y="72000"/>
                  </a:lnTo>
                  <a:lnTo>
                    <a:pt x="1350000" y="0"/>
                  </a:lnTo>
                  <a:lnTo>
                    <a:pt x="1494000" y="36000"/>
                  </a:lnTo>
                  <a:lnTo>
                    <a:pt x="1710000" y="378000"/>
                  </a:lnTo>
                  <a:lnTo>
                    <a:pt x="1800000" y="792000"/>
                  </a:lnTo>
                  <a:lnTo>
                    <a:pt x="1782000" y="1134000"/>
                  </a:lnTo>
                  <a:lnTo>
                    <a:pt x="1584000" y="1548000"/>
                  </a:lnTo>
                  <a:lnTo>
                    <a:pt x="1494000" y="1800000"/>
                  </a:lnTo>
                  <a:lnTo>
                    <a:pt x="1440000" y="1998000"/>
                  </a:lnTo>
                  <a:lnTo>
                    <a:pt x="1314000" y="2070000"/>
                  </a:lnTo>
                  <a:lnTo>
                    <a:pt x="1188000" y="2070000"/>
                  </a:lnTo>
                  <a:lnTo>
                    <a:pt x="936000" y="1836000"/>
                  </a:lnTo>
                  <a:lnTo>
                    <a:pt x="702000" y="1602000"/>
                  </a:lnTo>
                  <a:lnTo>
                    <a:pt x="468000" y="1260000"/>
                  </a:lnTo>
                  <a:lnTo>
                    <a:pt x="342000" y="1080000"/>
                  </a:lnTo>
                  <a:lnTo>
                    <a:pt x="216000" y="900000"/>
                  </a:lnTo>
                  <a:lnTo>
                    <a:pt x="72000" y="648000"/>
                  </a:lnTo>
                  <a:lnTo>
                    <a:pt x="0" y="414000"/>
                  </a:lnTo>
                  <a:lnTo>
                    <a:pt x="72000" y="180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18" name="Freeform 60"/>
            <p:cNvSpPr>
              <a:spLocks/>
            </p:cNvSpPr>
            <p:nvPr/>
          </p:nvSpPr>
          <p:spPr bwMode="auto">
            <a:xfrm>
              <a:off x="110628428" y="111399647"/>
              <a:ext cx="1900782" cy="2580879"/>
            </a:xfrm>
            <a:custGeom>
              <a:avLst/>
              <a:gdLst>
                <a:gd name="T0" fmla="*/ 199702 w 1962000"/>
                <a:gd name="T1" fmla="*/ 0 h 2664000"/>
                <a:gd name="T2" fmla="*/ 599106 w 1962000"/>
                <a:gd name="T3" fmla="*/ 76808 h 2664000"/>
                <a:gd name="T4" fmla="*/ 952425 w 1962000"/>
                <a:gd name="T5" fmla="*/ 76808 h 2664000"/>
                <a:gd name="T6" fmla="*/ 1228935 w 1962000"/>
                <a:gd name="T7" fmla="*/ 30724 h 2664000"/>
                <a:gd name="T8" fmla="*/ 1382553 w 1962000"/>
                <a:gd name="T9" fmla="*/ 92170 h 2664000"/>
                <a:gd name="T10" fmla="*/ 1612978 w 1962000"/>
                <a:gd name="T11" fmla="*/ 506937 h 2664000"/>
                <a:gd name="T12" fmla="*/ 1674424 w 1962000"/>
                <a:gd name="T13" fmla="*/ 967788 h 2664000"/>
                <a:gd name="T14" fmla="*/ 1659063 w 1962000"/>
                <a:gd name="T15" fmla="*/ 1351831 h 2664000"/>
                <a:gd name="T16" fmla="*/ 1474722 w 1962000"/>
                <a:gd name="T17" fmla="*/ 1720511 h 2664000"/>
                <a:gd name="T18" fmla="*/ 1397914 w 1962000"/>
                <a:gd name="T19" fmla="*/ 2150638 h 2664000"/>
                <a:gd name="T20" fmla="*/ 1244297 w 1962000"/>
                <a:gd name="T21" fmla="*/ 2273530 h 2664000"/>
                <a:gd name="T22" fmla="*/ 1013872 w 1962000"/>
                <a:gd name="T23" fmla="*/ 2212087 h 2664000"/>
                <a:gd name="T24" fmla="*/ 844893 w 1962000"/>
                <a:gd name="T25" fmla="*/ 1935574 h 2664000"/>
                <a:gd name="T26" fmla="*/ 691276 w 1962000"/>
                <a:gd name="T27" fmla="*/ 1705149 h 2664000"/>
                <a:gd name="T28" fmla="*/ 491575 w 1962000"/>
                <a:gd name="T29" fmla="*/ 1444001 h 2664000"/>
                <a:gd name="T30" fmla="*/ 368681 w 1962000"/>
                <a:gd name="T31" fmla="*/ 1275022 h 2664000"/>
                <a:gd name="T32" fmla="*/ 168979 w 1962000"/>
                <a:gd name="T33" fmla="*/ 983149 h 2664000"/>
                <a:gd name="T34" fmla="*/ 46086 w 1962000"/>
                <a:gd name="T35" fmla="*/ 706639 h 2664000"/>
                <a:gd name="T36" fmla="*/ 0 w 1962000"/>
                <a:gd name="T37" fmla="*/ 491575 h 2664000"/>
                <a:gd name="T38" fmla="*/ 15361 w 1962000"/>
                <a:gd name="T39" fmla="*/ 291873 h 2664000"/>
                <a:gd name="T40" fmla="*/ 122894 w 1962000"/>
                <a:gd name="T41" fmla="*/ 61446 h 2664000"/>
                <a:gd name="T42" fmla="*/ 199702 w 1962000"/>
                <a:gd name="T43" fmla="*/ 0 h 266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2000"/>
                <a:gd name="T67" fmla="*/ 0 h 2664000"/>
                <a:gd name="T68" fmla="*/ 1962000 w 1962000"/>
                <a:gd name="T69" fmla="*/ 2664000 h 266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2000" h="2664000">
                  <a:moveTo>
                    <a:pt x="234000" y="0"/>
                  </a:moveTo>
                  <a:lnTo>
                    <a:pt x="702000" y="90000"/>
                  </a:lnTo>
                  <a:lnTo>
                    <a:pt x="1116000" y="90000"/>
                  </a:lnTo>
                  <a:lnTo>
                    <a:pt x="1440000" y="36000"/>
                  </a:lnTo>
                  <a:lnTo>
                    <a:pt x="1620000" y="108000"/>
                  </a:lnTo>
                  <a:lnTo>
                    <a:pt x="1890000" y="594000"/>
                  </a:lnTo>
                  <a:lnTo>
                    <a:pt x="1962000" y="1134000"/>
                  </a:lnTo>
                  <a:lnTo>
                    <a:pt x="1944000" y="1584000"/>
                  </a:lnTo>
                  <a:lnTo>
                    <a:pt x="1728000" y="2016000"/>
                  </a:lnTo>
                  <a:lnTo>
                    <a:pt x="1638000" y="2520000"/>
                  </a:lnTo>
                  <a:lnTo>
                    <a:pt x="1458000" y="2664000"/>
                  </a:lnTo>
                  <a:lnTo>
                    <a:pt x="1188000" y="2592000"/>
                  </a:lnTo>
                  <a:lnTo>
                    <a:pt x="990000" y="2268000"/>
                  </a:lnTo>
                  <a:lnTo>
                    <a:pt x="810000" y="1998000"/>
                  </a:lnTo>
                  <a:lnTo>
                    <a:pt x="576000" y="1692000"/>
                  </a:lnTo>
                  <a:lnTo>
                    <a:pt x="432000" y="1494000"/>
                  </a:lnTo>
                  <a:lnTo>
                    <a:pt x="198000" y="1152000"/>
                  </a:lnTo>
                  <a:lnTo>
                    <a:pt x="54000" y="828000"/>
                  </a:lnTo>
                  <a:lnTo>
                    <a:pt x="0" y="576000"/>
                  </a:lnTo>
                  <a:lnTo>
                    <a:pt x="18000" y="342000"/>
                  </a:lnTo>
                  <a:lnTo>
                    <a:pt x="144000" y="72000"/>
                  </a:lnTo>
                  <a:lnTo>
                    <a:pt x="23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3619" name="Picture 61" descr="MCj0123059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111154232" y="111120633"/>
              <a:ext cx="160892" cy="2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0" name="Picture 62" descr="MCj012330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V="1">
              <a:off x="111465470" y="111188830"/>
              <a:ext cx="201267" cy="2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1" name="Picture 63" descr="MCj0122973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0800000" flipV="1">
              <a:off x="112197882" y="111190387"/>
              <a:ext cx="162895" cy="26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2" name="Picture 64" descr="MCj0122917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800000" flipV="1">
              <a:off x="111978150" y="111173775"/>
              <a:ext cx="201267" cy="1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3" name="Picture 65" descr="MCj0123123000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flipV="1">
              <a:off x="112338150" y="111191775"/>
              <a:ext cx="201267" cy="1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4" name="Picture 66" descr="MCj0123105000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0800000" flipV="1">
              <a:off x="112546649" y="111096260"/>
              <a:ext cx="201267" cy="24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5" name="Picture 67"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112716150" y="111029775"/>
              <a:ext cx="201267" cy="1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6" name="Picture 68"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112834759" y="110841620"/>
              <a:ext cx="183073" cy="26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7" name="Picture 69"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111240150" y="111245775"/>
              <a:ext cx="201267" cy="1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8" name="Picture 70" descr="MCj01231650000[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800000" flipV="1">
              <a:off x="111618150" y="111299775"/>
              <a:ext cx="201267" cy="14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629" name="Picture 71"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111834150" y="111245775"/>
              <a:ext cx="136539" cy="2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630" name="Freeform 72"/>
            <p:cNvSpPr>
              <a:spLocks/>
            </p:cNvSpPr>
            <p:nvPr/>
          </p:nvSpPr>
          <p:spPr bwMode="auto">
            <a:xfrm>
              <a:off x="111779360" y="108679263"/>
              <a:ext cx="1185809" cy="1360192"/>
            </a:xfrm>
            <a:custGeom>
              <a:avLst/>
              <a:gdLst>
                <a:gd name="T0" fmla="*/ 675914 w 1224000"/>
                <a:gd name="T1" fmla="*/ 61446 h 1404000"/>
                <a:gd name="T2" fmla="*/ 553020 w 1224000"/>
                <a:gd name="T3" fmla="*/ 184340 h 1404000"/>
                <a:gd name="T4" fmla="*/ 491575 w 1224000"/>
                <a:gd name="T5" fmla="*/ 307233 h 1404000"/>
                <a:gd name="T6" fmla="*/ 368681 w 1224000"/>
                <a:gd name="T7" fmla="*/ 491574 h 1404000"/>
                <a:gd name="T8" fmla="*/ 245787 w 1224000"/>
                <a:gd name="T9" fmla="*/ 675914 h 1404000"/>
                <a:gd name="T10" fmla="*/ 30724 w 1224000"/>
                <a:gd name="T11" fmla="*/ 983146 h 1404000"/>
                <a:gd name="T12" fmla="*/ 0 w 1224000"/>
                <a:gd name="T13" fmla="*/ 1075316 h 1404000"/>
                <a:gd name="T14" fmla="*/ 122894 w 1224000"/>
                <a:gd name="T15" fmla="*/ 1136763 h 1404000"/>
                <a:gd name="T16" fmla="*/ 399403 w 1224000"/>
                <a:gd name="T17" fmla="*/ 1167487 h 1404000"/>
                <a:gd name="T18" fmla="*/ 583745 w 1224000"/>
                <a:gd name="T19" fmla="*/ 1198209 h 1404000"/>
                <a:gd name="T20" fmla="*/ 798807 w 1224000"/>
                <a:gd name="T21" fmla="*/ 1167487 h 1404000"/>
                <a:gd name="T22" fmla="*/ 921701 w 1224000"/>
                <a:gd name="T23" fmla="*/ 1044593 h 1404000"/>
                <a:gd name="T24" fmla="*/ 983149 w 1224000"/>
                <a:gd name="T25" fmla="*/ 829529 h 1404000"/>
                <a:gd name="T26" fmla="*/ 983149 w 1224000"/>
                <a:gd name="T27" fmla="*/ 583744 h 1404000"/>
                <a:gd name="T28" fmla="*/ 1044596 w 1224000"/>
                <a:gd name="T29" fmla="*/ 399402 h 1404000"/>
                <a:gd name="T30" fmla="*/ 1013871 w 1224000"/>
                <a:gd name="T31" fmla="*/ 307233 h 1404000"/>
                <a:gd name="T32" fmla="*/ 921701 w 1224000"/>
                <a:gd name="T33" fmla="*/ 184340 h 1404000"/>
                <a:gd name="T34" fmla="*/ 798807 w 1224000"/>
                <a:gd name="T35" fmla="*/ 92169 h 1404000"/>
                <a:gd name="T36" fmla="*/ 737362 w 1224000"/>
                <a:gd name="T37" fmla="*/ 0 h 1404000"/>
                <a:gd name="T38" fmla="*/ 645190 w 1224000"/>
                <a:gd name="T39" fmla="*/ 92169 h 1404000"/>
                <a:gd name="T40" fmla="*/ 706637 w 1224000"/>
                <a:gd name="T41" fmla="*/ 30724 h 1404000"/>
                <a:gd name="T42" fmla="*/ 737362 w 1224000"/>
                <a:gd name="T43" fmla="*/ 30724 h 140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4000"/>
                <a:gd name="T67" fmla="*/ 0 h 1404000"/>
                <a:gd name="T68" fmla="*/ 1224000 w 1224000"/>
                <a:gd name="T69" fmla="*/ 1404000 h 140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4000" h="1404000">
                  <a:moveTo>
                    <a:pt x="792000" y="72000"/>
                  </a:moveTo>
                  <a:lnTo>
                    <a:pt x="648000" y="216000"/>
                  </a:lnTo>
                  <a:lnTo>
                    <a:pt x="576000" y="360000"/>
                  </a:lnTo>
                  <a:lnTo>
                    <a:pt x="432000" y="576000"/>
                  </a:lnTo>
                  <a:lnTo>
                    <a:pt x="288000" y="792000"/>
                  </a:lnTo>
                  <a:lnTo>
                    <a:pt x="36000" y="1152000"/>
                  </a:lnTo>
                  <a:lnTo>
                    <a:pt x="0" y="1260000"/>
                  </a:lnTo>
                  <a:lnTo>
                    <a:pt x="144000" y="1332000"/>
                  </a:lnTo>
                  <a:lnTo>
                    <a:pt x="468000" y="1368000"/>
                  </a:lnTo>
                  <a:lnTo>
                    <a:pt x="684000" y="1404000"/>
                  </a:lnTo>
                  <a:lnTo>
                    <a:pt x="936000" y="1368000"/>
                  </a:lnTo>
                  <a:lnTo>
                    <a:pt x="1080000" y="1224000"/>
                  </a:lnTo>
                  <a:lnTo>
                    <a:pt x="1152000" y="972000"/>
                  </a:lnTo>
                  <a:lnTo>
                    <a:pt x="1152000" y="684000"/>
                  </a:lnTo>
                  <a:lnTo>
                    <a:pt x="1224000" y="468000"/>
                  </a:lnTo>
                  <a:lnTo>
                    <a:pt x="1188000" y="360000"/>
                  </a:lnTo>
                  <a:lnTo>
                    <a:pt x="1080000" y="216000"/>
                  </a:lnTo>
                  <a:lnTo>
                    <a:pt x="936000" y="108000"/>
                  </a:lnTo>
                  <a:lnTo>
                    <a:pt x="864000" y="0"/>
                  </a:lnTo>
                  <a:lnTo>
                    <a:pt x="756000" y="108000"/>
                  </a:lnTo>
                  <a:lnTo>
                    <a:pt x="828000" y="36000"/>
                  </a:lnTo>
                  <a:lnTo>
                    <a:pt x="864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31" name="Freeform 73"/>
            <p:cNvSpPr>
              <a:spLocks/>
            </p:cNvSpPr>
            <p:nvPr/>
          </p:nvSpPr>
          <p:spPr bwMode="auto">
            <a:xfrm>
              <a:off x="112128128" y="109062906"/>
              <a:ext cx="418521" cy="627782"/>
            </a:xfrm>
            <a:custGeom>
              <a:avLst/>
              <a:gdLst>
                <a:gd name="T0" fmla="*/ 276512 w 432000"/>
                <a:gd name="T1" fmla="*/ 30724 h 648000"/>
                <a:gd name="T2" fmla="*/ 153618 w 432000"/>
                <a:gd name="T3" fmla="*/ 184342 h 648000"/>
                <a:gd name="T4" fmla="*/ 61447 w 432000"/>
                <a:gd name="T5" fmla="*/ 337959 h 648000"/>
                <a:gd name="T6" fmla="*/ 0 w 432000"/>
                <a:gd name="T7" fmla="*/ 460854 h 648000"/>
                <a:gd name="T8" fmla="*/ 30724 w 432000"/>
                <a:gd name="T9" fmla="*/ 553025 h 648000"/>
                <a:gd name="T10" fmla="*/ 122894 w 432000"/>
                <a:gd name="T11" fmla="*/ 553025 h 648000"/>
                <a:gd name="T12" fmla="*/ 245787 w 432000"/>
                <a:gd name="T13" fmla="*/ 368682 h 648000"/>
                <a:gd name="T14" fmla="*/ 368682 w 432000"/>
                <a:gd name="T15" fmla="*/ 184342 h 648000"/>
                <a:gd name="T16" fmla="*/ 368682 w 432000"/>
                <a:gd name="T17" fmla="*/ 61448 h 648000"/>
                <a:gd name="T18" fmla="*/ 276512 w 432000"/>
                <a:gd name="T19" fmla="*/ 0 h 648000"/>
                <a:gd name="T20" fmla="*/ 276512 w 432000"/>
                <a:gd name="T21" fmla="*/ 30724 h 64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000"/>
                <a:gd name="T34" fmla="*/ 0 h 648000"/>
                <a:gd name="T35" fmla="*/ 432000 w 432000"/>
                <a:gd name="T36" fmla="*/ 648000 h 64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000" h="648000">
                  <a:moveTo>
                    <a:pt x="324000" y="36000"/>
                  </a:moveTo>
                  <a:lnTo>
                    <a:pt x="180000" y="216000"/>
                  </a:lnTo>
                  <a:lnTo>
                    <a:pt x="72000" y="396000"/>
                  </a:lnTo>
                  <a:lnTo>
                    <a:pt x="0" y="540000"/>
                  </a:lnTo>
                  <a:lnTo>
                    <a:pt x="36000" y="648000"/>
                  </a:lnTo>
                  <a:lnTo>
                    <a:pt x="144000" y="648000"/>
                  </a:lnTo>
                  <a:lnTo>
                    <a:pt x="288000" y="432000"/>
                  </a:lnTo>
                  <a:lnTo>
                    <a:pt x="432000" y="216000"/>
                  </a:lnTo>
                  <a:lnTo>
                    <a:pt x="432000" y="72000"/>
                  </a:lnTo>
                  <a:lnTo>
                    <a:pt x="324000" y="0"/>
                  </a:lnTo>
                  <a:lnTo>
                    <a:pt x="324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32" name="Freeform 74"/>
            <p:cNvSpPr>
              <a:spLocks/>
            </p:cNvSpPr>
            <p:nvPr/>
          </p:nvSpPr>
          <p:spPr bwMode="auto">
            <a:xfrm>
              <a:off x="112442018" y="109237290"/>
              <a:ext cx="139507" cy="244137"/>
            </a:xfrm>
            <a:custGeom>
              <a:avLst/>
              <a:gdLst>
                <a:gd name="T0" fmla="*/ 92170 w 144000"/>
                <a:gd name="T1" fmla="*/ 0 h 252000"/>
                <a:gd name="T2" fmla="*/ 0 w 144000"/>
                <a:gd name="T3" fmla="*/ 61446 h 252000"/>
                <a:gd name="T4" fmla="*/ 30724 w 144000"/>
                <a:gd name="T5" fmla="*/ 215062 h 252000"/>
                <a:gd name="T6" fmla="*/ 92170 w 144000"/>
                <a:gd name="T7" fmla="*/ 184340 h 252000"/>
                <a:gd name="T8" fmla="*/ 122894 w 144000"/>
                <a:gd name="T9" fmla="*/ 92169 h 252000"/>
                <a:gd name="T10" fmla="*/ 92170 w 144000"/>
                <a:gd name="T11" fmla="*/ 30724 h 252000"/>
                <a:gd name="T12" fmla="*/ 0 60000 65536"/>
                <a:gd name="T13" fmla="*/ 0 60000 65536"/>
                <a:gd name="T14" fmla="*/ 0 60000 65536"/>
                <a:gd name="T15" fmla="*/ 0 60000 65536"/>
                <a:gd name="T16" fmla="*/ 0 60000 65536"/>
                <a:gd name="T17" fmla="*/ 0 60000 65536"/>
                <a:gd name="T18" fmla="*/ 0 w 144000"/>
                <a:gd name="T19" fmla="*/ 0 h 252000"/>
                <a:gd name="T20" fmla="*/ 144000 w 144000"/>
                <a:gd name="T21" fmla="*/ 252000 h 252000"/>
              </a:gdLst>
              <a:ahLst/>
              <a:cxnLst>
                <a:cxn ang="T12">
                  <a:pos x="T0" y="T1"/>
                </a:cxn>
                <a:cxn ang="T13">
                  <a:pos x="T2" y="T3"/>
                </a:cxn>
                <a:cxn ang="T14">
                  <a:pos x="T4" y="T5"/>
                </a:cxn>
                <a:cxn ang="T15">
                  <a:pos x="T6" y="T7"/>
                </a:cxn>
                <a:cxn ang="T16">
                  <a:pos x="T8" y="T9"/>
                </a:cxn>
                <a:cxn ang="T17">
                  <a:pos x="T10" y="T11"/>
                </a:cxn>
              </a:cxnLst>
              <a:rect l="T18" t="T19" r="T20" b="T21"/>
              <a:pathLst>
                <a:path w="144000" h="252000">
                  <a:moveTo>
                    <a:pt x="108000" y="0"/>
                  </a:moveTo>
                  <a:lnTo>
                    <a:pt x="0" y="72000"/>
                  </a:lnTo>
                  <a:lnTo>
                    <a:pt x="36000" y="252000"/>
                  </a:lnTo>
                  <a:lnTo>
                    <a:pt x="108000" y="216000"/>
                  </a:lnTo>
                  <a:lnTo>
                    <a:pt x="144000" y="108000"/>
                  </a:lnTo>
                  <a:lnTo>
                    <a:pt x="108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33" name="Freeform 75"/>
            <p:cNvSpPr>
              <a:spLocks/>
            </p:cNvSpPr>
            <p:nvPr/>
          </p:nvSpPr>
          <p:spPr bwMode="auto">
            <a:xfrm>
              <a:off x="111604977" y="108016604"/>
              <a:ext cx="1953097" cy="2127481"/>
            </a:xfrm>
            <a:custGeom>
              <a:avLst/>
              <a:gdLst>
                <a:gd name="T0" fmla="*/ 706639 w 2016000"/>
                <a:gd name="T1" fmla="*/ 583745 h 2196000"/>
                <a:gd name="T2" fmla="*/ 583745 w 2016000"/>
                <a:gd name="T3" fmla="*/ 829531 h 2196000"/>
                <a:gd name="T4" fmla="*/ 430127 w 2016000"/>
                <a:gd name="T5" fmla="*/ 1013871 h 2196000"/>
                <a:gd name="T6" fmla="*/ 337958 w 2016000"/>
                <a:gd name="T7" fmla="*/ 1075319 h 2196000"/>
                <a:gd name="T8" fmla="*/ 276512 w 2016000"/>
                <a:gd name="T9" fmla="*/ 1259659 h 2196000"/>
                <a:gd name="T10" fmla="*/ 153617 w 2016000"/>
                <a:gd name="T11" fmla="*/ 1413276 h 2196000"/>
                <a:gd name="T12" fmla="*/ 0 w 2016000"/>
                <a:gd name="T13" fmla="*/ 1536169 h 2196000"/>
                <a:gd name="T14" fmla="*/ 0 w 2016000"/>
                <a:gd name="T15" fmla="*/ 1751232 h 2196000"/>
                <a:gd name="T16" fmla="*/ 215063 w 2016000"/>
                <a:gd name="T17" fmla="*/ 1874125 h 2196000"/>
                <a:gd name="T18" fmla="*/ 491575 w 2016000"/>
                <a:gd name="T19" fmla="*/ 1843403 h 2196000"/>
                <a:gd name="T20" fmla="*/ 798807 w 2016000"/>
                <a:gd name="T21" fmla="*/ 1812679 h 2196000"/>
                <a:gd name="T22" fmla="*/ 1075319 w 2016000"/>
                <a:gd name="T23" fmla="*/ 1874125 h 2196000"/>
                <a:gd name="T24" fmla="*/ 1413276 w 2016000"/>
                <a:gd name="T25" fmla="*/ 1812679 h 2196000"/>
                <a:gd name="T26" fmla="*/ 1505446 w 2016000"/>
                <a:gd name="T27" fmla="*/ 1443999 h 2196000"/>
                <a:gd name="T28" fmla="*/ 1628339 w 2016000"/>
                <a:gd name="T29" fmla="*/ 1167489 h 2196000"/>
                <a:gd name="T30" fmla="*/ 1720509 w 2016000"/>
                <a:gd name="T31" fmla="*/ 890977 h 2196000"/>
                <a:gd name="T32" fmla="*/ 1720509 w 2016000"/>
                <a:gd name="T33" fmla="*/ 522299 h 2196000"/>
                <a:gd name="T34" fmla="*/ 1566893 w 2016000"/>
                <a:gd name="T35" fmla="*/ 307233 h 2196000"/>
                <a:gd name="T36" fmla="*/ 1198214 w 2016000"/>
                <a:gd name="T37" fmla="*/ 307233 h 2196000"/>
                <a:gd name="T38" fmla="*/ 1075319 w 2016000"/>
                <a:gd name="T39" fmla="*/ 460850 h 2196000"/>
                <a:gd name="T40" fmla="*/ 952425 w 2016000"/>
                <a:gd name="T41" fmla="*/ 153617 h 2196000"/>
                <a:gd name="T42" fmla="*/ 890977 w 2016000"/>
                <a:gd name="T43" fmla="*/ 0 h 2196000"/>
                <a:gd name="T44" fmla="*/ 737362 w 2016000"/>
                <a:gd name="T45" fmla="*/ 30724 h 2196000"/>
                <a:gd name="T46" fmla="*/ 675914 w 2016000"/>
                <a:gd name="T47" fmla="*/ 215063 h 2196000"/>
                <a:gd name="T48" fmla="*/ 645191 w 2016000"/>
                <a:gd name="T49" fmla="*/ 276511 h 2196000"/>
                <a:gd name="T50" fmla="*/ 706639 w 2016000"/>
                <a:gd name="T51" fmla="*/ 583745 h 219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16000"/>
                <a:gd name="T79" fmla="*/ 0 h 2196000"/>
                <a:gd name="T80" fmla="*/ 2016000 w 2016000"/>
                <a:gd name="T81" fmla="*/ 2196000 h 219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16000" h="2196000">
                  <a:moveTo>
                    <a:pt x="828000" y="684000"/>
                  </a:moveTo>
                  <a:lnTo>
                    <a:pt x="684000" y="972000"/>
                  </a:lnTo>
                  <a:lnTo>
                    <a:pt x="504000" y="1188000"/>
                  </a:lnTo>
                  <a:lnTo>
                    <a:pt x="396000" y="1260000"/>
                  </a:lnTo>
                  <a:lnTo>
                    <a:pt x="324000" y="1476000"/>
                  </a:lnTo>
                  <a:lnTo>
                    <a:pt x="180000" y="1656000"/>
                  </a:lnTo>
                  <a:lnTo>
                    <a:pt x="0" y="1800000"/>
                  </a:lnTo>
                  <a:lnTo>
                    <a:pt x="0" y="2052000"/>
                  </a:lnTo>
                  <a:lnTo>
                    <a:pt x="252000" y="2196000"/>
                  </a:lnTo>
                  <a:lnTo>
                    <a:pt x="576000" y="2160000"/>
                  </a:lnTo>
                  <a:lnTo>
                    <a:pt x="936000" y="2124000"/>
                  </a:lnTo>
                  <a:lnTo>
                    <a:pt x="1260000" y="2196000"/>
                  </a:lnTo>
                  <a:lnTo>
                    <a:pt x="1656000" y="2124000"/>
                  </a:lnTo>
                  <a:lnTo>
                    <a:pt x="1764000" y="1692000"/>
                  </a:lnTo>
                  <a:lnTo>
                    <a:pt x="1908000" y="1368000"/>
                  </a:lnTo>
                  <a:lnTo>
                    <a:pt x="2016000" y="1044000"/>
                  </a:lnTo>
                  <a:lnTo>
                    <a:pt x="2016000" y="612000"/>
                  </a:lnTo>
                  <a:lnTo>
                    <a:pt x="1836000" y="360000"/>
                  </a:lnTo>
                  <a:lnTo>
                    <a:pt x="1404000" y="360000"/>
                  </a:lnTo>
                  <a:lnTo>
                    <a:pt x="1260000" y="540000"/>
                  </a:lnTo>
                  <a:lnTo>
                    <a:pt x="1116000" y="180000"/>
                  </a:lnTo>
                  <a:lnTo>
                    <a:pt x="1044000" y="0"/>
                  </a:lnTo>
                  <a:lnTo>
                    <a:pt x="864000" y="36000"/>
                  </a:lnTo>
                  <a:lnTo>
                    <a:pt x="792000" y="252000"/>
                  </a:lnTo>
                  <a:lnTo>
                    <a:pt x="756000" y="324000"/>
                  </a:lnTo>
                  <a:lnTo>
                    <a:pt x="828000" y="684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34" name="Freeform 76"/>
            <p:cNvSpPr>
              <a:spLocks/>
            </p:cNvSpPr>
            <p:nvPr/>
          </p:nvSpPr>
          <p:spPr bwMode="auto">
            <a:xfrm>
              <a:off x="113000046" y="108504879"/>
              <a:ext cx="558028" cy="906795"/>
            </a:xfrm>
            <a:custGeom>
              <a:avLst/>
              <a:gdLst>
                <a:gd name="T0" fmla="*/ 30724 w 576000"/>
                <a:gd name="T1" fmla="*/ 0 h 936000"/>
                <a:gd name="T2" fmla="*/ 0 w 576000"/>
                <a:gd name="T3" fmla="*/ 92170 h 936000"/>
                <a:gd name="T4" fmla="*/ 30724 w 576000"/>
                <a:gd name="T5" fmla="*/ 215063 h 936000"/>
                <a:gd name="T6" fmla="*/ 30724 w 576000"/>
                <a:gd name="T7" fmla="*/ 337957 h 936000"/>
                <a:gd name="T8" fmla="*/ 92170 w 576000"/>
                <a:gd name="T9" fmla="*/ 522299 h 936000"/>
                <a:gd name="T10" fmla="*/ 122894 w 576000"/>
                <a:gd name="T11" fmla="*/ 583745 h 936000"/>
                <a:gd name="T12" fmla="*/ 61447 w 576000"/>
                <a:gd name="T13" fmla="*/ 706637 h 936000"/>
                <a:gd name="T14" fmla="*/ 61447 w 576000"/>
                <a:gd name="T15" fmla="*/ 768083 h 936000"/>
                <a:gd name="T16" fmla="*/ 122894 w 576000"/>
                <a:gd name="T17" fmla="*/ 737362 h 936000"/>
                <a:gd name="T18" fmla="*/ 245787 w 576000"/>
                <a:gd name="T19" fmla="*/ 798807 h 936000"/>
                <a:gd name="T20" fmla="*/ 337958 w 576000"/>
                <a:gd name="T21" fmla="*/ 798807 h 936000"/>
                <a:gd name="T22" fmla="*/ 430127 w 576000"/>
                <a:gd name="T23" fmla="*/ 645190 h 936000"/>
                <a:gd name="T24" fmla="*/ 430127 w 576000"/>
                <a:gd name="T25" fmla="*/ 553020 h 936000"/>
                <a:gd name="T26" fmla="*/ 491575 w 576000"/>
                <a:gd name="T27" fmla="*/ 491575 h 936000"/>
                <a:gd name="T28" fmla="*/ 368682 w 576000"/>
                <a:gd name="T29" fmla="*/ 368681 h 936000"/>
                <a:gd name="T30" fmla="*/ 430127 w 576000"/>
                <a:gd name="T31" fmla="*/ 276511 h 936000"/>
                <a:gd name="T32" fmla="*/ 491575 w 576000"/>
                <a:gd name="T33" fmla="*/ 215063 h 936000"/>
                <a:gd name="T34" fmla="*/ 491575 w 576000"/>
                <a:gd name="T35" fmla="*/ 61446 h 936000"/>
                <a:gd name="T36" fmla="*/ 399405 w 576000"/>
                <a:gd name="T37" fmla="*/ 30724 h 936000"/>
                <a:gd name="T38" fmla="*/ 307233 w 576000"/>
                <a:gd name="T39" fmla="*/ 61446 h 936000"/>
                <a:gd name="T40" fmla="*/ 184340 w 576000"/>
                <a:gd name="T41" fmla="*/ 30724 h 936000"/>
                <a:gd name="T42" fmla="*/ 122894 w 576000"/>
                <a:gd name="T43" fmla="*/ 0 h 936000"/>
                <a:gd name="T44" fmla="*/ 30724 w 576000"/>
                <a:gd name="T45" fmla="*/ 0 h 93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6000"/>
                <a:gd name="T70" fmla="*/ 0 h 936000"/>
                <a:gd name="T71" fmla="*/ 576000 w 576000"/>
                <a:gd name="T72" fmla="*/ 936000 h 936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6000" h="936000">
                  <a:moveTo>
                    <a:pt x="36000" y="0"/>
                  </a:moveTo>
                  <a:lnTo>
                    <a:pt x="0" y="108000"/>
                  </a:lnTo>
                  <a:lnTo>
                    <a:pt x="36000" y="252000"/>
                  </a:lnTo>
                  <a:lnTo>
                    <a:pt x="36000" y="396000"/>
                  </a:lnTo>
                  <a:lnTo>
                    <a:pt x="108000" y="612000"/>
                  </a:lnTo>
                  <a:lnTo>
                    <a:pt x="144000" y="684000"/>
                  </a:lnTo>
                  <a:lnTo>
                    <a:pt x="72000" y="828000"/>
                  </a:lnTo>
                  <a:lnTo>
                    <a:pt x="72000" y="900000"/>
                  </a:lnTo>
                  <a:lnTo>
                    <a:pt x="144000" y="864000"/>
                  </a:lnTo>
                  <a:lnTo>
                    <a:pt x="288000" y="936000"/>
                  </a:lnTo>
                  <a:lnTo>
                    <a:pt x="396000" y="936000"/>
                  </a:lnTo>
                  <a:lnTo>
                    <a:pt x="504000" y="756000"/>
                  </a:lnTo>
                  <a:lnTo>
                    <a:pt x="504000" y="648000"/>
                  </a:lnTo>
                  <a:lnTo>
                    <a:pt x="576000" y="576000"/>
                  </a:lnTo>
                  <a:lnTo>
                    <a:pt x="432000" y="432000"/>
                  </a:lnTo>
                  <a:lnTo>
                    <a:pt x="504000" y="324000"/>
                  </a:lnTo>
                  <a:lnTo>
                    <a:pt x="576000" y="252000"/>
                  </a:lnTo>
                  <a:lnTo>
                    <a:pt x="576000" y="72000"/>
                  </a:lnTo>
                  <a:lnTo>
                    <a:pt x="468000" y="36000"/>
                  </a:lnTo>
                  <a:lnTo>
                    <a:pt x="360000" y="72000"/>
                  </a:lnTo>
                  <a:lnTo>
                    <a:pt x="216000" y="36000"/>
                  </a:lnTo>
                  <a:lnTo>
                    <a:pt x="144000" y="0"/>
                  </a:lnTo>
                  <a:lnTo>
                    <a:pt x="36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635" name="Freeform 77"/>
            <p:cNvSpPr>
              <a:spLocks/>
            </p:cNvSpPr>
            <p:nvPr/>
          </p:nvSpPr>
          <p:spPr bwMode="auto">
            <a:xfrm>
              <a:off x="112337388" y="108051482"/>
              <a:ext cx="383644" cy="418520"/>
            </a:xfrm>
            <a:custGeom>
              <a:avLst/>
              <a:gdLst>
                <a:gd name="T0" fmla="*/ 184340 w 396000"/>
                <a:gd name="T1" fmla="*/ 0 h 432000"/>
                <a:gd name="T2" fmla="*/ 92170 w 396000"/>
                <a:gd name="T3" fmla="*/ 30724 h 432000"/>
                <a:gd name="T4" fmla="*/ 30724 w 396000"/>
                <a:gd name="T5" fmla="*/ 122893 h 432000"/>
                <a:gd name="T6" fmla="*/ 61446 w 396000"/>
                <a:gd name="T7" fmla="*/ 245785 h 432000"/>
                <a:gd name="T8" fmla="*/ 0 w 396000"/>
                <a:gd name="T9" fmla="*/ 276508 h 432000"/>
                <a:gd name="T10" fmla="*/ 92170 w 396000"/>
                <a:gd name="T11" fmla="*/ 368677 h 432000"/>
                <a:gd name="T12" fmla="*/ 245787 w 396000"/>
                <a:gd name="T13" fmla="*/ 337953 h 432000"/>
                <a:gd name="T14" fmla="*/ 337957 w 396000"/>
                <a:gd name="T15" fmla="*/ 184338 h 432000"/>
                <a:gd name="T16" fmla="*/ 276511 w 396000"/>
                <a:gd name="T17" fmla="*/ 61445 h 432000"/>
                <a:gd name="T18" fmla="*/ 215062 w 396000"/>
                <a:gd name="T19" fmla="*/ 0 h 432000"/>
                <a:gd name="T20" fmla="*/ 184340 w 396000"/>
                <a:gd name="T21" fmla="*/ 0 h 43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6000"/>
                <a:gd name="T34" fmla="*/ 0 h 432000"/>
                <a:gd name="T35" fmla="*/ 396000 w 396000"/>
                <a:gd name="T36" fmla="*/ 432000 h 43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6000" h="432000">
                  <a:moveTo>
                    <a:pt x="216000" y="0"/>
                  </a:moveTo>
                  <a:lnTo>
                    <a:pt x="108000" y="36000"/>
                  </a:lnTo>
                  <a:lnTo>
                    <a:pt x="36000" y="144000"/>
                  </a:lnTo>
                  <a:lnTo>
                    <a:pt x="72000" y="288000"/>
                  </a:lnTo>
                  <a:lnTo>
                    <a:pt x="0" y="324000"/>
                  </a:lnTo>
                  <a:lnTo>
                    <a:pt x="108000" y="432000"/>
                  </a:lnTo>
                  <a:lnTo>
                    <a:pt x="288000" y="396000"/>
                  </a:lnTo>
                  <a:lnTo>
                    <a:pt x="396000" y="216000"/>
                  </a:lnTo>
                  <a:lnTo>
                    <a:pt x="324000" y="72000"/>
                  </a:lnTo>
                  <a:lnTo>
                    <a:pt x="252000" y="0"/>
                  </a:lnTo>
                  <a:lnTo>
                    <a:pt x="216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636" name="Text Box 78"/>
            <p:cNvSpPr txBox="1">
              <a:spLocks noChangeArrowheads="1"/>
            </p:cNvSpPr>
            <p:nvPr/>
          </p:nvSpPr>
          <p:spPr bwMode="auto">
            <a:xfrm>
              <a:off x="112442018" y="108260742"/>
              <a:ext cx="627781" cy="31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Fällan</a:t>
              </a:r>
              <a:endParaRPr lang="sv-SE"/>
            </a:p>
          </p:txBody>
        </p:sp>
        <p:sp>
          <p:nvSpPr>
            <p:cNvPr id="3637" name="Freeform 79"/>
            <p:cNvSpPr>
              <a:spLocks/>
            </p:cNvSpPr>
            <p:nvPr/>
          </p:nvSpPr>
          <p:spPr bwMode="auto">
            <a:xfrm>
              <a:off x="109930893" y="112655210"/>
              <a:ext cx="627782" cy="767288"/>
            </a:xfrm>
            <a:custGeom>
              <a:avLst/>
              <a:gdLst>
                <a:gd name="T0" fmla="*/ 61448 w 648000"/>
                <a:gd name="T1" fmla="*/ 30724 h 792000"/>
                <a:gd name="T2" fmla="*/ 0 w 648000"/>
                <a:gd name="T3" fmla="*/ 153617 h 792000"/>
                <a:gd name="T4" fmla="*/ 30724 w 648000"/>
                <a:gd name="T5" fmla="*/ 307233 h 792000"/>
                <a:gd name="T6" fmla="*/ 153618 w 648000"/>
                <a:gd name="T7" fmla="*/ 430127 h 792000"/>
                <a:gd name="T8" fmla="*/ 215065 w 648000"/>
                <a:gd name="T9" fmla="*/ 583744 h 792000"/>
                <a:gd name="T10" fmla="*/ 399407 w 648000"/>
                <a:gd name="T11" fmla="*/ 675914 h 792000"/>
                <a:gd name="T12" fmla="*/ 553025 w 648000"/>
                <a:gd name="T13" fmla="*/ 553020 h 792000"/>
                <a:gd name="T14" fmla="*/ 460854 w 648000"/>
                <a:gd name="T15" fmla="*/ 368681 h 792000"/>
                <a:gd name="T16" fmla="*/ 307236 w 648000"/>
                <a:gd name="T17" fmla="*/ 153617 h 792000"/>
                <a:gd name="T18" fmla="*/ 122894 w 648000"/>
                <a:gd name="T19" fmla="*/ 0 h 792000"/>
                <a:gd name="T20" fmla="*/ 61448 w 648000"/>
                <a:gd name="T21" fmla="*/ 30724 h 79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8000"/>
                <a:gd name="T34" fmla="*/ 0 h 792000"/>
                <a:gd name="T35" fmla="*/ 648000 w 648000"/>
                <a:gd name="T36" fmla="*/ 792000 h 79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8000" h="792000">
                  <a:moveTo>
                    <a:pt x="72000" y="36000"/>
                  </a:moveTo>
                  <a:lnTo>
                    <a:pt x="0" y="180000"/>
                  </a:lnTo>
                  <a:lnTo>
                    <a:pt x="36000" y="360000"/>
                  </a:lnTo>
                  <a:lnTo>
                    <a:pt x="180000" y="504000"/>
                  </a:lnTo>
                  <a:lnTo>
                    <a:pt x="252000" y="684000"/>
                  </a:lnTo>
                  <a:lnTo>
                    <a:pt x="468000" y="792000"/>
                  </a:lnTo>
                  <a:lnTo>
                    <a:pt x="648000" y="648000"/>
                  </a:lnTo>
                  <a:lnTo>
                    <a:pt x="540000" y="432000"/>
                  </a:lnTo>
                  <a:lnTo>
                    <a:pt x="360000" y="180000"/>
                  </a:lnTo>
                  <a:lnTo>
                    <a:pt x="144000" y="0"/>
                  </a:lnTo>
                  <a:lnTo>
                    <a:pt x="72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38" name="Freeform 80"/>
            <p:cNvSpPr>
              <a:spLocks/>
            </p:cNvSpPr>
            <p:nvPr/>
          </p:nvSpPr>
          <p:spPr bwMode="auto">
            <a:xfrm>
              <a:off x="109791386" y="112515704"/>
              <a:ext cx="1290439" cy="1429945"/>
            </a:xfrm>
            <a:custGeom>
              <a:avLst/>
              <a:gdLst>
                <a:gd name="T0" fmla="*/ 184340 w 1332000"/>
                <a:gd name="T1" fmla="*/ 0 h 1476000"/>
                <a:gd name="T2" fmla="*/ 0 w 1332000"/>
                <a:gd name="T3" fmla="*/ 153617 h 1476000"/>
                <a:gd name="T4" fmla="*/ 30724 w 1332000"/>
                <a:gd name="T5" fmla="*/ 399402 h 1476000"/>
                <a:gd name="T6" fmla="*/ 245787 w 1332000"/>
                <a:gd name="T7" fmla="*/ 768082 h 1476000"/>
                <a:gd name="T8" fmla="*/ 491574 w 1332000"/>
                <a:gd name="T9" fmla="*/ 1075315 h 1476000"/>
                <a:gd name="T10" fmla="*/ 553020 w 1332000"/>
                <a:gd name="T11" fmla="*/ 1259654 h 1476000"/>
                <a:gd name="T12" fmla="*/ 1136764 w 1332000"/>
                <a:gd name="T13" fmla="*/ 1259654 h 1476000"/>
                <a:gd name="T14" fmla="*/ 1075318 w 1332000"/>
                <a:gd name="T15" fmla="*/ 1044591 h 1476000"/>
                <a:gd name="T16" fmla="*/ 983148 w 1332000"/>
                <a:gd name="T17" fmla="*/ 890975 h 1476000"/>
                <a:gd name="T18" fmla="*/ 890976 w 1332000"/>
                <a:gd name="T19" fmla="*/ 829527 h 1476000"/>
                <a:gd name="T20" fmla="*/ 706637 w 1332000"/>
                <a:gd name="T21" fmla="*/ 399402 h 1476000"/>
                <a:gd name="T22" fmla="*/ 522297 w 1332000"/>
                <a:gd name="T23" fmla="*/ 276509 h 1476000"/>
                <a:gd name="T24" fmla="*/ 430127 w 1332000"/>
                <a:gd name="T25" fmla="*/ 92169 h 1476000"/>
                <a:gd name="T26" fmla="*/ 184340 w 1332000"/>
                <a:gd name="T27" fmla="*/ 0 h 147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2000"/>
                <a:gd name="T43" fmla="*/ 0 h 1476000"/>
                <a:gd name="T44" fmla="*/ 1332000 w 1332000"/>
                <a:gd name="T45" fmla="*/ 1476000 h 147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2000" h="1476000">
                  <a:moveTo>
                    <a:pt x="216000" y="0"/>
                  </a:moveTo>
                  <a:lnTo>
                    <a:pt x="0" y="180000"/>
                  </a:lnTo>
                  <a:lnTo>
                    <a:pt x="36000" y="468000"/>
                  </a:lnTo>
                  <a:lnTo>
                    <a:pt x="288000" y="900000"/>
                  </a:lnTo>
                  <a:lnTo>
                    <a:pt x="576000" y="1260000"/>
                  </a:lnTo>
                  <a:lnTo>
                    <a:pt x="648000" y="1476000"/>
                  </a:lnTo>
                  <a:lnTo>
                    <a:pt x="1332000" y="1476000"/>
                  </a:lnTo>
                  <a:lnTo>
                    <a:pt x="1260000" y="1224000"/>
                  </a:lnTo>
                  <a:lnTo>
                    <a:pt x="1152000" y="1044000"/>
                  </a:lnTo>
                  <a:lnTo>
                    <a:pt x="1044000" y="972000"/>
                  </a:lnTo>
                  <a:lnTo>
                    <a:pt x="828000" y="468000"/>
                  </a:lnTo>
                  <a:lnTo>
                    <a:pt x="612000" y="324000"/>
                  </a:lnTo>
                  <a:lnTo>
                    <a:pt x="504000" y="108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39" name="Freeform 81"/>
            <p:cNvSpPr>
              <a:spLocks/>
            </p:cNvSpPr>
            <p:nvPr/>
          </p:nvSpPr>
          <p:spPr bwMode="auto">
            <a:xfrm>
              <a:off x="107350015" y="109969702"/>
              <a:ext cx="662657" cy="833113"/>
            </a:xfrm>
            <a:custGeom>
              <a:avLst/>
              <a:gdLst>
                <a:gd name="T0" fmla="*/ 282326 w 684000"/>
                <a:gd name="T1" fmla="*/ 682206 h 859945"/>
                <a:gd name="T2" fmla="*/ 307771 w 684000"/>
                <a:gd name="T3" fmla="*/ 699171 h 859945"/>
                <a:gd name="T4" fmla="*/ 333219 w 684000"/>
                <a:gd name="T5" fmla="*/ 724617 h 859945"/>
                <a:gd name="T6" fmla="*/ 409558 w 684000"/>
                <a:gd name="T7" fmla="*/ 733101 h 859945"/>
                <a:gd name="T8" fmla="*/ 430124 w 684000"/>
                <a:gd name="T9" fmla="*/ 645189 h 859945"/>
                <a:gd name="T10" fmla="*/ 522295 w 684000"/>
                <a:gd name="T11" fmla="*/ 491574 h 859945"/>
                <a:gd name="T12" fmla="*/ 583740 w 684000"/>
                <a:gd name="T13" fmla="*/ 460850 h 859945"/>
                <a:gd name="T14" fmla="*/ 522295 w 684000"/>
                <a:gd name="T15" fmla="*/ 276511 h 859945"/>
                <a:gd name="T16" fmla="*/ 430124 w 684000"/>
                <a:gd name="T17" fmla="*/ 122893 h 859945"/>
                <a:gd name="T18" fmla="*/ 430124 w 684000"/>
                <a:gd name="T19" fmla="*/ 0 h 859945"/>
                <a:gd name="T20" fmla="*/ 276508 w 684000"/>
                <a:gd name="T21" fmla="*/ 0 h 859945"/>
                <a:gd name="T22" fmla="*/ 92169 w 684000"/>
                <a:gd name="T23" fmla="*/ 92170 h 859945"/>
                <a:gd name="T24" fmla="*/ 0 w 684000"/>
                <a:gd name="T25" fmla="*/ 122893 h 859945"/>
                <a:gd name="T26" fmla="*/ 30724 w 684000"/>
                <a:gd name="T27" fmla="*/ 460850 h 859945"/>
                <a:gd name="T28" fmla="*/ 282326 w 684000"/>
                <a:gd name="T29" fmla="*/ 682206 h 8599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000"/>
                <a:gd name="T46" fmla="*/ 0 h 859945"/>
                <a:gd name="T47" fmla="*/ 684000 w 684000"/>
                <a:gd name="T48" fmla="*/ 859945 h 8599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000" h="859945">
                  <a:moveTo>
                    <a:pt x="330815" y="799373"/>
                  </a:moveTo>
                  <a:cubicBezTo>
                    <a:pt x="340754" y="805999"/>
                    <a:pt x="351456" y="811604"/>
                    <a:pt x="360633" y="819251"/>
                  </a:cubicBezTo>
                  <a:cubicBezTo>
                    <a:pt x="371431" y="828249"/>
                    <a:pt x="377399" y="843848"/>
                    <a:pt x="390450" y="849068"/>
                  </a:cubicBezTo>
                  <a:cubicBezTo>
                    <a:pt x="417642" y="859945"/>
                    <a:pt x="450440" y="859008"/>
                    <a:pt x="479902" y="859008"/>
                  </a:cubicBezTo>
                  <a:lnTo>
                    <a:pt x="504000" y="756000"/>
                  </a:lnTo>
                  <a:lnTo>
                    <a:pt x="612000" y="576000"/>
                  </a:lnTo>
                  <a:lnTo>
                    <a:pt x="684000" y="540000"/>
                  </a:lnTo>
                  <a:lnTo>
                    <a:pt x="612000" y="324000"/>
                  </a:lnTo>
                  <a:lnTo>
                    <a:pt x="504000" y="144000"/>
                  </a:lnTo>
                  <a:lnTo>
                    <a:pt x="504000" y="0"/>
                  </a:lnTo>
                  <a:lnTo>
                    <a:pt x="324000" y="0"/>
                  </a:lnTo>
                  <a:lnTo>
                    <a:pt x="108000" y="108000"/>
                  </a:lnTo>
                  <a:lnTo>
                    <a:pt x="0" y="144000"/>
                  </a:lnTo>
                  <a:lnTo>
                    <a:pt x="36000" y="540000"/>
                  </a:lnTo>
                  <a:lnTo>
                    <a:pt x="330815" y="799373"/>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40" name="Freeform 82"/>
            <p:cNvSpPr>
              <a:spLocks/>
            </p:cNvSpPr>
            <p:nvPr/>
          </p:nvSpPr>
          <p:spPr bwMode="auto">
            <a:xfrm>
              <a:off x="110802811" y="107911975"/>
              <a:ext cx="1150933" cy="2232110"/>
            </a:xfrm>
            <a:custGeom>
              <a:avLst/>
              <a:gdLst>
                <a:gd name="T0" fmla="*/ 565784 w 1188000"/>
                <a:gd name="T1" fmla="*/ 1697543 h 2304000"/>
                <a:gd name="T2" fmla="*/ 565784 w 1188000"/>
                <a:gd name="T3" fmla="*/ 1952011 h 2304000"/>
                <a:gd name="T4" fmla="*/ 430129 w 1188000"/>
                <a:gd name="T5" fmla="*/ 1966290 h 2304000"/>
                <a:gd name="T6" fmla="*/ 307235 w 1188000"/>
                <a:gd name="T7" fmla="*/ 1966290 h 2304000"/>
                <a:gd name="T8" fmla="*/ 215065 w 1188000"/>
                <a:gd name="T9" fmla="*/ 1843398 h 2304000"/>
                <a:gd name="T10" fmla="*/ 92170 w 1188000"/>
                <a:gd name="T11" fmla="*/ 1751228 h 2304000"/>
                <a:gd name="T12" fmla="*/ 61447 w 1188000"/>
                <a:gd name="T13" fmla="*/ 1505441 h 2304000"/>
                <a:gd name="T14" fmla="*/ 0 w 1188000"/>
                <a:gd name="T15" fmla="*/ 1290378 h 2304000"/>
                <a:gd name="T16" fmla="*/ 184342 w 1188000"/>
                <a:gd name="T17" fmla="*/ 890976 h 2304000"/>
                <a:gd name="T18" fmla="*/ 337958 w 1188000"/>
                <a:gd name="T19" fmla="*/ 522296 h 2304000"/>
                <a:gd name="T20" fmla="*/ 368682 w 1188000"/>
                <a:gd name="T21" fmla="*/ 307233 h 2304000"/>
                <a:gd name="T22" fmla="*/ 430129 w 1188000"/>
                <a:gd name="T23" fmla="*/ 153617 h 2304000"/>
                <a:gd name="T24" fmla="*/ 553023 w 1188000"/>
                <a:gd name="T25" fmla="*/ 122893 h 2304000"/>
                <a:gd name="T26" fmla="*/ 614469 w 1188000"/>
                <a:gd name="T27" fmla="*/ 0 h 2304000"/>
                <a:gd name="T28" fmla="*/ 675917 w 1188000"/>
                <a:gd name="T29" fmla="*/ 30724 h 2304000"/>
                <a:gd name="T30" fmla="*/ 675917 w 1188000"/>
                <a:gd name="T31" fmla="*/ 184340 h 2304000"/>
                <a:gd name="T32" fmla="*/ 768087 w 1188000"/>
                <a:gd name="T33" fmla="*/ 184340 h 2304000"/>
                <a:gd name="T34" fmla="*/ 829533 w 1188000"/>
                <a:gd name="T35" fmla="*/ 215062 h 2304000"/>
                <a:gd name="T36" fmla="*/ 829533 w 1188000"/>
                <a:gd name="T37" fmla="*/ 307233 h 2304000"/>
                <a:gd name="T38" fmla="*/ 737363 w 1188000"/>
                <a:gd name="T39" fmla="*/ 368680 h 2304000"/>
                <a:gd name="T40" fmla="*/ 583745 w 1188000"/>
                <a:gd name="T41" fmla="*/ 460849 h 2304000"/>
                <a:gd name="T42" fmla="*/ 522300 w 1188000"/>
                <a:gd name="T43" fmla="*/ 614465 h 2304000"/>
                <a:gd name="T44" fmla="*/ 522300 w 1188000"/>
                <a:gd name="T45" fmla="*/ 798807 h 2304000"/>
                <a:gd name="T46" fmla="*/ 645194 w 1188000"/>
                <a:gd name="T47" fmla="*/ 829529 h 2304000"/>
                <a:gd name="T48" fmla="*/ 706639 w 1188000"/>
                <a:gd name="T49" fmla="*/ 706636 h 2304000"/>
                <a:gd name="T50" fmla="*/ 952428 w 1188000"/>
                <a:gd name="T51" fmla="*/ 553020 h 2304000"/>
                <a:gd name="T52" fmla="*/ 1013876 w 1188000"/>
                <a:gd name="T53" fmla="*/ 614465 h 2304000"/>
                <a:gd name="T54" fmla="*/ 921704 w 1188000"/>
                <a:gd name="T55" fmla="*/ 706636 h 2304000"/>
                <a:gd name="T56" fmla="*/ 860256 w 1188000"/>
                <a:gd name="T57" fmla="*/ 829529 h 2304000"/>
                <a:gd name="T58" fmla="*/ 890981 w 1188000"/>
                <a:gd name="T59" fmla="*/ 952422 h 2304000"/>
                <a:gd name="T60" fmla="*/ 768087 w 1188000"/>
                <a:gd name="T61" fmla="*/ 1075316 h 2304000"/>
                <a:gd name="T62" fmla="*/ 675917 w 1188000"/>
                <a:gd name="T63" fmla="*/ 1167486 h 2304000"/>
                <a:gd name="T64" fmla="*/ 645194 w 1188000"/>
                <a:gd name="T65" fmla="*/ 1321103 h 2304000"/>
                <a:gd name="T66" fmla="*/ 553023 w 1188000"/>
                <a:gd name="T67" fmla="*/ 1351825 h 2304000"/>
                <a:gd name="T68" fmla="*/ 522300 w 1188000"/>
                <a:gd name="T69" fmla="*/ 1597611 h 2304000"/>
                <a:gd name="T70" fmla="*/ 565784 w 1188000"/>
                <a:gd name="T71" fmla="*/ 1697543 h 2304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8000"/>
                <a:gd name="T109" fmla="*/ 0 h 2304000"/>
                <a:gd name="T110" fmla="*/ 1188000 w 1188000"/>
                <a:gd name="T111" fmla="*/ 2304000 h 2304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8000" h="2304000">
                  <a:moveTo>
                    <a:pt x="662954" y="1989095"/>
                  </a:moveTo>
                  <a:cubicBezTo>
                    <a:pt x="662954" y="2088486"/>
                    <a:pt x="662954" y="2187877"/>
                    <a:pt x="662954" y="2287268"/>
                  </a:cubicBezTo>
                  <a:lnTo>
                    <a:pt x="504000" y="2304000"/>
                  </a:lnTo>
                  <a:lnTo>
                    <a:pt x="360000" y="2304000"/>
                  </a:lnTo>
                  <a:lnTo>
                    <a:pt x="252000" y="2160000"/>
                  </a:lnTo>
                  <a:lnTo>
                    <a:pt x="108000" y="2052000"/>
                  </a:lnTo>
                  <a:lnTo>
                    <a:pt x="72000" y="1764000"/>
                  </a:lnTo>
                  <a:lnTo>
                    <a:pt x="0" y="1512000"/>
                  </a:lnTo>
                  <a:lnTo>
                    <a:pt x="216000" y="1044000"/>
                  </a:lnTo>
                  <a:lnTo>
                    <a:pt x="396000" y="612000"/>
                  </a:lnTo>
                  <a:lnTo>
                    <a:pt x="432000" y="360000"/>
                  </a:lnTo>
                  <a:lnTo>
                    <a:pt x="504000" y="180000"/>
                  </a:lnTo>
                  <a:lnTo>
                    <a:pt x="648000" y="144000"/>
                  </a:lnTo>
                  <a:lnTo>
                    <a:pt x="720000" y="0"/>
                  </a:lnTo>
                  <a:lnTo>
                    <a:pt x="792000" y="36000"/>
                  </a:lnTo>
                  <a:lnTo>
                    <a:pt x="792000" y="216000"/>
                  </a:lnTo>
                  <a:lnTo>
                    <a:pt x="900000" y="216000"/>
                  </a:lnTo>
                  <a:lnTo>
                    <a:pt x="972000" y="252000"/>
                  </a:lnTo>
                  <a:lnTo>
                    <a:pt x="972000" y="360000"/>
                  </a:lnTo>
                  <a:lnTo>
                    <a:pt x="864000" y="432000"/>
                  </a:lnTo>
                  <a:lnTo>
                    <a:pt x="684000" y="540000"/>
                  </a:lnTo>
                  <a:lnTo>
                    <a:pt x="612000" y="720000"/>
                  </a:lnTo>
                  <a:lnTo>
                    <a:pt x="612000" y="936000"/>
                  </a:lnTo>
                  <a:lnTo>
                    <a:pt x="756000" y="972000"/>
                  </a:lnTo>
                  <a:lnTo>
                    <a:pt x="828000" y="828000"/>
                  </a:lnTo>
                  <a:lnTo>
                    <a:pt x="1116000" y="648000"/>
                  </a:lnTo>
                  <a:lnTo>
                    <a:pt x="1188000" y="720000"/>
                  </a:lnTo>
                  <a:lnTo>
                    <a:pt x="1080000" y="828000"/>
                  </a:lnTo>
                  <a:lnTo>
                    <a:pt x="1008000" y="972000"/>
                  </a:lnTo>
                  <a:lnTo>
                    <a:pt x="1044000" y="1116000"/>
                  </a:lnTo>
                  <a:lnTo>
                    <a:pt x="900000" y="1260000"/>
                  </a:lnTo>
                  <a:lnTo>
                    <a:pt x="792000" y="1368000"/>
                  </a:lnTo>
                  <a:lnTo>
                    <a:pt x="756000" y="1548000"/>
                  </a:lnTo>
                  <a:lnTo>
                    <a:pt x="648000" y="1584000"/>
                  </a:lnTo>
                  <a:lnTo>
                    <a:pt x="612000" y="1872000"/>
                  </a:lnTo>
                  <a:lnTo>
                    <a:pt x="662954" y="1989095"/>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41" name="Freeform 83"/>
            <p:cNvSpPr>
              <a:spLocks/>
            </p:cNvSpPr>
            <p:nvPr/>
          </p:nvSpPr>
          <p:spPr bwMode="auto">
            <a:xfrm>
              <a:off x="109198482" y="111120633"/>
              <a:ext cx="1290439" cy="906796"/>
            </a:xfrm>
            <a:custGeom>
              <a:avLst/>
              <a:gdLst>
                <a:gd name="T0" fmla="*/ 30724 w 1332000"/>
                <a:gd name="T1" fmla="*/ 245788 h 936000"/>
                <a:gd name="T2" fmla="*/ 0 w 1332000"/>
                <a:gd name="T3" fmla="*/ 460853 h 936000"/>
                <a:gd name="T4" fmla="*/ 61446 w 1332000"/>
                <a:gd name="T5" fmla="*/ 553025 h 936000"/>
                <a:gd name="T6" fmla="*/ 61446 w 1332000"/>
                <a:gd name="T7" fmla="*/ 706642 h 936000"/>
                <a:gd name="T8" fmla="*/ 276511 w 1332000"/>
                <a:gd name="T9" fmla="*/ 768088 h 936000"/>
                <a:gd name="T10" fmla="*/ 460850 w 1332000"/>
                <a:gd name="T11" fmla="*/ 798812 h 936000"/>
                <a:gd name="T12" fmla="*/ 460850 w 1332000"/>
                <a:gd name="T13" fmla="*/ 675919 h 936000"/>
                <a:gd name="T14" fmla="*/ 583744 w 1332000"/>
                <a:gd name="T15" fmla="*/ 614470 h 936000"/>
                <a:gd name="T16" fmla="*/ 553020 w 1332000"/>
                <a:gd name="T17" fmla="*/ 522300 h 936000"/>
                <a:gd name="T18" fmla="*/ 491574 w 1332000"/>
                <a:gd name="T19" fmla="*/ 460853 h 936000"/>
                <a:gd name="T20" fmla="*/ 430127 w 1332000"/>
                <a:gd name="T21" fmla="*/ 368682 h 936000"/>
                <a:gd name="T22" fmla="*/ 553020 w 1332000"/>
                <a:gd name="T23" fmla="*/ 368682 h 936000"/>
                <a:gd name="T24" fmla="*/ 645189 w 1332000"/>
                <a:gd name="T25" fmla="*/ 368682 h 936000"/>
                <a:gd name="T26" fmla="*/ 645189 w 1332000"/>
                <a:gd name="T27" fmla="*/ 522300 h 936000"/>
                <a:gd name="T28" fmla="*/ 614469 w 1332000"/>
                <a:gd name="T29" fmla="*/ 675919 h 936000"/>
                <a:gd name="T30" fmla="*/ 798807 w 1332000"/>
                <a:gd name="T31" fmla="*/ 645194 h 936000"/>
                <a:gd name="T32" fmla="*/ 829531 w 1332000"/>
                <a:gd name="T33" fmla="*/ 553025 h 936000"/>
                <a:gd name="T34" fmla="*/ 1013871 w 1332000"/>
                <a:gd name="T35" fmla="*/ 614470 h 936000"/>
                <a:gd name="T36" fmla="*/ 1136764 w 1332000"/>
                <a:gd name="T37" fmla="*/ 522300 h 936000"/>
                <a:gd name="T38" fmla="*/ 1106041 w 1332000"/>
                <a:gd name="T39" fmla="*/ 368682 h 936000"/>
                <a:gd name="T40" fmla="*/ 1013871 w 1332000"/>
                <a:gd name="T41" fmla="*/ 184342 h 936000"/>
                <a:gd name="T42" fmla="*/ 1044594 w 1332000"/>
                <a:gd name="T43" fmla="*/ 0 h 936000"/>
                <a:gd name="T44" fmla="*/ 921701 w 1332000"/>
                <a:gd name="T45" fmla="*/ 92170 h 936000"/>
                <a:gd name="T46" fmla="*/ 583744 w 1332000"/>
                <a:gd name="T47" fmla="*/ 215065 h 936000"/>
                <a:gd name="T48" fmla="*/ 307233 w 1332000"/>
                <a:gd name="T49" fmla="*/ 245788 h 936000"/>
                <a:gd name="T50" fmla="*/ 30724 w 1332000"/>
                <a:gd name="T51" fmla="*/ 245788 h 93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2000"/>
                <a:gd name="T79" fmla="*/ 0 h 936000"/>
                <a:gd name="T80" fmla="*/ 1332000 w 1332000"/>
                <a:gd name="T81" fmla="*/ 936000 h 93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2000" h="936000">
                  <a:moveTo>
                    <a:pt x="36000" y="288000"/>
                  </a:moveTo>
                  <a:lnTo>
                    <a:pt x="0" y="540000"/>
                  </a:lnTo>
                  <a:lnTo>
                    <a:pt x="72000" y="648000"/>
                  </a:lnTo>
                  <a:lnTo>
                    <a:pt x="72000" y="828000"/>
                  </a:lnTo>
                  <a:lnTo>
                    <a:pt x="324000" y="900000"/>
                  </a:lnTo>
                  <a:lnTo>
                    <a:pt x="540000" y="936000"/>
                  </a:lnTo>
                  <a:lnTo>
                    <a:pt x="540000" y="792000"/>
                  </a:lnTo>
                  <a:lnTo>
                    <a:pt x="684000" y="720000"/>
                  </a:lnTo>
                  <a:lnTo>
                    <a:pt x="648000" y="612000"/>
                  </a:lnTo>
                  <a:lnTo>
                    <a:pt x="576000" y="540000"/>
                  </a:lnTo>
                  <a:lnTo>
                    <a:pt x="504000" y="432000"/>
                  </a:lnTo>
                  <a:lnTo>
                    <a:pt x="648000" y="432000"/>
                  </a:lnTo>
                  <a:lnTo>
                    <a:pt x="756000" y="432000"/>
                  </a:lnTo>
                  <a:lnTo>
                    <a:pt x="756000" y="612000"/>
                  </a:lnTo>
                  <a:lnTo>
                    <a:pt x="720000" y="792000"/>
                  </a:lnTo>
                  <a:lnTo>
                    <a:pt x="936000" y="756000"/>
                  </a:lnTo>
                  <a:lnTo>
                    <a:pt x="972000" y="648000"/>
                  </a:lnTo>
                  <a:lnTo>
                    <a:pt x="1188000" y="720000"/>
                  </a:lnTo>
                  <a:lnTo>
                    <a:pt x="1332000" y="612000"/>
                  </a:lnTo>
                  <a:lnTo>
                    <a:pt x="1296000" y="432000"/>
                  </a:lnTo>
                  <a:lnTo>
                    <a:pt x="1188000" y="216000"/>
                  </a:lnTo>
                  <a:lnTo>
                    <a:pt x="1224000" y="0"/>
                  </a:lnTo>
                  <a:lnTo>
                    <a:pt x="1080000" y="108000"/>
                  </a:lnTo>
                  <a:lnTo>
                    <a:pt x="684000" y="252000"/>
                  </a:lnTo>
                  <a:lnTo>
                    <a:pt x="360000" y="288000"/>
                  </a:lnTo>
                  <a:lnTo>
                    <a:pt x="36000" y="288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42" name="Freeform 84"/>
            <p:cNvSpPr>
              <a:spLocks/>
            </p:cNvSpPr>
            <p:nvPr/>
          </p:nvSpPr>
          <p:spPr bwMode="auto">
            <a:xfrm>
              <a:off x="109297299" y="111364771"/>
              <a:ext cx="162759" cy="2598317"/>
            </a:xfrm>
            <a:custGeom>
              <a:avLst/>
              <a:gdLst>
                <a:gd name="T0" fmla="*/ 143380 w 168000"/>
                <a:gd name="T1" fmla="*/ 0 h 2682000"/>
                <a:gd name="T2" fmla="*/ 97294 w 168000"/>
                <a:gd name="T3" fmla="*/ 153618 h 2682000"/>
                <a:gd name="T4" fmla="*/ 35846 w 168000"/>
                <a:gd name="T5" fmla="*/ 384042 h 2682000"/>
                <a:gd name="T6" fmla="*/ 5121 w 168000"/>
                <a:gd name="T7" fmla="*/ 522299 h 2682000"/>
                <a:gd name="T8" fmla="*/ 5121 w 168000"/>
                <a:gd name="T9" fmla="*/ 553020 h 2682000"/>
                <a:gd name="T10" fmla="*/ 5121 w 168000"/>
                <a:gd name="T11" fmla="*/ 660553 h 2682000"/>
                <a:gd name="T12" fmla="*/ 20482 w 168000"/>
                <a:gd name="T13" fmla="*/ 998511 h 2682000"/>
                <a:gd name="T14" fmla="*/ 35846 w 168000"/>
                <a:gd name="T15" fmla="*/ 1536170 h 2682000"/>
                <a:gd name="T16" fmla="*/ 66569 w 168000"/>
                <a:gd name="T17" fmla="*/ 2288893 h 268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00"/>
                <a:gd name="T28" fmla="*/ 0 h 2682000"/>
                <a:gd name="T29" fmla="*/ 168000 w 168000"/>
                <a:gd name="T30" fmla="*/ 2682000 h 268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00" h="2682000">
                  <a:moveTo>
                    <a:pt x="168000" y="0"/>
                  </a:moveTo>
                  <a:cubicBezTo>
                    <a:pt x="151500" y="52500"/>
                    <a:pt x="135000" y="105000"/>
                    <a:pt x="114000" y="180000"/>
                  </a:cubicBezTo>
                  <a:cubicBezTo>
                    <a:pt x="93000" y="255000"/>
                    <a:pt x="60000" y="378000"/>
                    <a:pt x="42000" y="450000"/>
                  </a:cubicBezTo>
                  <a:cubicBezTo>
                    <a:pt x="24000" y="522000"/>
                    <a:pt x="12000" y="579000"/>
                    <a:pt x="6000" y="612000"/>
                  </a:cubicBezTo>
                  <a:cubicBezTo>
                    <a:pt x="0" y="645000"/>
                    <a:pt x="6000" y="621000"/>
                    <a:pt x="6000" y="648000"/>
                  </a:cubicBezTo>
                  <a:cubicBezTo>
                    <a:pt x="6000" y="675000"/>
                    <a:pt x="3000" y="687000"/>
                    <a:pt x="6000" y="774000"/>
                  </a:cubicBezTo>
                  <a:cubicBezTo>
                    <a:pt x="9000" y="861000"/>
                    <a:pt x="18000" y="999000"/>
                    <a:pt x="24000" y="1170000"/>
                  </a:cubicBezTo>
                  <a:cubicBezTo>
                    <a:pt x="30000" y="1341000"/>
                    <a:pt x="33000" y="1548000"/>
                    <a:pt x="42000" y="1800000"/>
                  </a:cubicBezTo>
                  <a:cubicBezTo>
                    <a:pt x="51000" y="2052000"/>
                    <a:pt x="64500" y="2367000"/>
                    <a:pt x="78000" y="2682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43" name="Freeform 85"/>
            <p:cNvSpPr>
              <a:spLocks/>
            </p:cNvSpPr>
            <p:nvPr/>
          </p:nvSpPr>
          <p:spPr bwMode="auto">
            <a:xfrm>
              <a:off x="109721633" y="110876497"/>
              <a:ext cx="348767" cy="383643"/>
            </a:xfrm>
            <a:custGeom>
              <a:avLst/>
              <a:gdLst>
                <a:gd name="T0" fmla="*/ 0 w 360000"/>
                <a:gd name="T1" fmla="*/ 337953 h 396000"/>
                <a:gd name="T2" fmla="*/ 307233 w 360000"/>
                <a:gd name="T3" fmla="*/ 276507 h 396000"/>
                <a:gd name="T4" fmla="*/ 276508 w 360000"/>
                <a:gd name="T5" fmla="*/ 92169 h 396000"/>
                <a:gd name="T6" fmla="*/ 184339 w 360000"/>
                <a:gd name="T7" fmla="*/ 30724 h 396000"/>
                <a:gd name="T8" fmla="*/ 61446 w 360000"/>
                <a:gd name="T9" fmla="*/ 0 h 396000"/>
                <a:gd name="T10" fmla="*/ 30724 w 360000"/>
                <a:gd name="T11" fmla="*/ 122893 h 396000"/>
                <a:gd name="T12" fmla="*/ 0 w 360000"/>
                <a:gd name="T13" fmla="*/ 337953 h 396000"/>
                <a:gd name="T14" fmla="*/ 0 60000 65536"/>
                <a:gd name="T15" fmla="*/ 0 60000 65536"/>
                <a:gd name="T16" fmla="*/ 0 60000 65536"/>
                <a:gd name="T17" fmla="*/ 0 60000 65536"/>
                <a:gd name="T18" fmla="*/ 0 60000 65536"/>
                <a:gd name="T19" fmla="*/ 0 60000 65536"/>
                <a:gd name="T20" fmla="*/ 0 60000 65536"/>
                <a:gd name="T21" fmla="*/ 0 w 360000"/>
                <a:gd name="T22" fmla="*/ 0 h 396000"/>
                <a:gd name="T23" fmla="*/ 360000 w 360000"/>
                <a:gd name="T24" fmla="*/ 396000 h 39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000" h="396000">
                  <a:moveTo>
                    <a:pt x="0" y="396000"/>
                  </a:moveTo>
                  <a:lnTo>
                    <a:pt x="360000" y="324000"/>
                  </a:lnTo>
                  <a:lnTo>
                    <a:pt x="324000" y="108000"/>
                  </a:lnTo>
                  <a:lnTo>
                    <a:pt x="216000" y="36000"/>
                  </a:lnTo>
                  <a:lnTo>
                    <a:pt x="72000" y="0"/>
                  </a:lnTo>
                  <a:lnTo>
                    <a:pt x="36000" y="144000"/>
                  </a:lnTo>
                  <a:lnTo>
                    <a:pt x="0" y="396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44" name="Freeform 86"/>
            <p:cNvSpPr>
              <a:spLocks/>
            </p:cNvSpPr>
            <p:nvPr/>
          </p:nvSpPr>
          <p:spPr bwMode="auto">
            <a:xfrm>
              <a:off x="112686156" y="107667837"/>
              <a:ext cx="627781" cy="488274"/>
            </a:xfrm>
            <a:custGeom>
              <a:avLst/>
              <a:gdLst>
                <a:gd name="T0" fmla="*/ 0 w 648000"/>
                <a:gd name="T1" fmla="*/ 0 h 504000"/>
                <a:gd name="T2" fmla="*/ 92169 w 648000"/>
                <a:gd name="T3" fmla="*/ 215062 h 504000"/>
                <a:gd name="T4" fmla="*/ 61446 w 648000"/>
                <a:gd name="T5" fmla="*/ 430127 h 504000"/>
                <a:gd name="T6" fmla="*/ 215062 w 648000"/>
                <a:gd name="T7" fmla="*/ 430127 h 504000"/>
                <a:gd name="T8" fmla="*/ 307233 w 648000"/>
                <a:gd name="T9" fmla="*/ 307233 h 504000"/>
                <a:gd name="T10" fmla="*/ 522296 w 648000"/>
                <a:gd name="T11" fmla="*/ 245787 h 504000"/>
                <a:gd name="T12" fmla="*/ 553020 w 648000"/>
                <a:gd name="T13" fmla="*/ 153617 h 504000"/>
                <a:gd name="T14" fmla="*/ 337956 w 648000"/>
                <a:gd name="T15" fmla="*/ 0 h 504000"/>
                <a:gd name="T16" fmla="*/ 0 w 648000"/>
                <a:gd name="T17" fmla="*/ 0 h 5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000"/>
                <a:gd name="T28" fmla="*/ 0 h 504000"/>
                <a:gd name="T29" fmla="*/ 648000 w 648000"/>
                <a:gd name="T30" fmla="*/ 504000 h 5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000" h="504000">
                  <a:moveTo>
                    <a:pt x="0" y="0"/>
                  </a:moveTo>
                  <a:lnTo>
                    <a:pt x="108000" y="252000"/>
                  </a:lnTo>
                  <a:lnTo>
                    <a:pt x="72000" y="504000"/>
                  </a:lnTo>
                  <a:lnTo>
                    <a:pt x="252000" y="504000"/>
                  </a:lnTo>
                  <a:lnTo>
                    <a:pt x="360000" y="360000"/>
                  </a:lnTo>
                  <a:lnTo>
                    <a:pt x="612000" y="288000"/>
                  </a:lnTo>
                  <a:lnTo>
                    <a:pt x="648000" y="180000"/>
                  </a:lnTo>
                  <a:lnTo>
                    <a:pt x="396000" y="0"/>
                  </a:lnTo>
                  <a:lnTo>
                    <a:pt x="0" y="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45" name="Freeform 87"/>
            <p:cNvSpPr>
              <a:spLocks/>
            </p:cNvSpPr>
            <p:nvPr/>
          </p:nvSpPr>
          <p:spPr bwMode="auto">
            <a:xfrm>
              <a:off x="106303712" y="110562606"/>
              <a:ext cx="976550" cy="906795"/>
            </a:xfrm>
            <a:custGeom>
              <a:avLst/>
              <a:gdLst>
                <a:gd name="T0" fmla="*/ 645195 w 1008000"/>
                <a:gd name="T1" fmla="*/ 276511 h 936000"/>
                <a:gd name="T2" fmla="*/ 768092 w 1008000"/>
                <a:gd name="T3" fmla="*/ 460850 h 936000"/>
                <a:gd name="T4" fmla="*/ 860261 w 1008000"/>
                <a:gd name="T5" fmla="*/ 583745 h 936000"/>
                <a:gd name="T6" fmla="*/ 675919 w 1008000"/>
                <a:gd name="T7" fmla="*/ 675914 h 936000"/>
                <a:gd name="T8" fmla="*/ 553025 w 1008000"/>
                <a:gd name="T9" fmla="*/ 798807 h 936000"/>
                <a:gd name="T10" fmla="*/ 430131 w 1008000"/>
                <a:gd name="T11" fmla="*/ 675914 h 936000"/>
                <a:gd name="T12" fmla="*/ 307236 w 1008000"/>
                <a:gd name="T13" fmla="*/ 675914 h 936000"/>
                <a:gd name="T14" fmla="*/ 307236 w 1008000"/>
                <a:gd name="T15" fmla="*/ 614469 h 936000"/>
                <a:gd name="T16" fmla="*/ 307236 w 1008000"/>
                <a:gd name="T17" fmla="*/ 460850 h 936000"/>
                <a:gd name="T18" fmla="*/ 276513 w 1008000"/>
                <a:gd name="T19" fmla="*/ 337957 h 936000"/>
                <a:gd name="T20" fmla="*/ 0 w 1008000"/>
                <a:gd name="T21" fmla="*/ 245787 h 936000"/>
                <a:gd name="T22" fmla="*/ 92171 w 1008000"/>
                <a:gd name="T23" fmla="*/ 0 h 936000"/>
                <a:gd name="T24" fmla="*/ 430131 w 1008000"/>
                <a:gd name="T25" fmla="*/ 276511 h 936000"/>
                <a:gd name="T26" fmla="*/ 645195 w 1008000"/>
                <a:gd name="T27" fmla="*/ 276511 h 93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8000"/>
                <a:gd name="T43" fmla="*/ 0 h 936000"/>
                <a:gd name="T44" fmla="*/ 1008000 w 1008000"/>
                <a:gd name="T45" fmla="*/ 936000 h 93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8000" h="936000">
                  <a:moveTo>
                    <a:pt x="756000" y="324000"/>
                  </a:moveTo>
                  <a:lnTo>
                    <a:pt x="900000" y="540000"/>
                  </a:lnTo>
                  <a:lnTo>
                    <a:pt x="1008000" y="684000"/>
                  </a:lnTo>
                  <a:lnTo>
                    <a:pt x="792000" y="792000"/>
                  </a:lnTo>
                  <a:lnTo>
                    <a:pt x="648000" y="936000"/>
                  </a:lnTo>
                  <a:lnTo>
                    <a:pt x="504000" y="792000"/>
                  </a:lnTo>
                  <a:lnTo>
                    <a:pt x="360000" y="792000"/>
                  </a:lnTo>
                  <a:lnTo>
                    <a:pt x="360000" y="720000"/>
                  </a:lnTo>
                  <a:lnTo>
                    <a:pt x="360000" y="540000"/>
                  </a:lnTo>
                  <a:lnTo>
                    <a:pt x="324000" y="396000"/>
                  </a:lnTo>
                  <a:lnTo>
                    <a:pt x="0" y="288000"/>
                  </a:lnTo>
                  <a:lnTo>
                    <a:pt x="108000" y="0"/>
                  </a:lnTo>
                  <a:lnTo>
                    <a:pt x="504000" y="324000"/>
                  </a:lnTo>
                  <a:lnTo>
                    <a:pt x="756000" y="324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646" name="Freeform 88"/>
            <p:cNvSpPr>
              <a:spLocks/>
            </p:cNvSpPr>
            <p:nvPr/>
          </p:nvSpPr>
          <p:spPr bwMode="auto">
            <a:xfrm>
              <a:off x="106722233" y="110597483"/>
              <a:ext cx="627782" cy="488274"/>
            </a:xfrm>
            <a:custGeom>
              <a:avLst/>
              <a:gdLst>
                <a:gd name="T0" fmla="*/ 553025 w 648000"/>
                <a:gd name="T1" fmla="*/ 0 h 504000"/>
                <a:gd name="T2" fmla="*/ 368682 w 648000"/>
                <a:gd name="T3" fmla="*/ 122893 h 504000"/>
                <a:gd name="T4" fmla="*/ 184342 w 648000"/>
                <a:gd name="T5" fmla="*/ 245787 h 504000"/>
                <a:gd name="T6" fmla="*/ 0 w 648000"/>
                <a:gd name="T7" fmla="*/ 430127 h 504000"/>
                <a:gd name="T8" fmla="*/ 0 60000 65536"/>
                <a:gd name="T9" fmla="*/ 0 60000 65536"/>
                <a:gd name="T10" fmla="*/ 0 60000 65536"/>
                <a:gd name="T11" fmla="*/ 0 60000 65536"/>
                <a:gd name="T12" fmla="*/ 0 w 648000"/>
                <a:gd name="T13" fmla="*/ 0 h 504000"/>
                <a:gd name="T14" fmla="*/ 648000 w 648000"/>
                <a:gd name="T15" fmla="*/ 504000 h 504000"/>
              </a:gdLst>
              <a:ahLst/>
              <a:cxnLst>
                <a:cxn ang="T8">
                  <a:pos x="T0" y="T1"/>
                </a:cxn>
                <a:cxn ang="T9">
                  <a:pos x="T2" y="T3"/>
                </a:cxn>
                <a:cxn ang="T10">
                  <a:pos x="T4" y="T5"/>
                </a:cxn>
                <a:cxn ang="T11">
                  <a:pos x="T6" y="T7"/>
                </a:cxn>
              </a:cxnLst>
              <a:rect l="T12" t="T13" r="T14" b="T15"/>
              <a:pathLst>
                <a:path w="648000" h="504000">
                  <a:moveTo>
                    <a:pt x="648000" y="0"/>
                  </a:moveTo>
                  <a:cubicBezTo>
                    <a:pt x="576000" y="48000"/>
                    <a:pt x="504000" y="96000"/>
                    <a:pt x="432000" y="144000"/>
                  </a:cubicBezTo>
                  <a:cubicBezTo>
                    <a:pt x="360000" y="192000"/>
                    <a:pt x="288000" y="228000"/>
                    <a:pt x="216000" y="288000"/>
                  </a:cubicBezTo>
                  <a:cubicBezTo>
                    <a:pt x="144000" y="348000"/>
                    <a:pt x="72000" y="426000"/>
                    <a:pt x="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47" name="Text Box 89"/>
            <p:cNvSpPr txBox="1">
              <a:spLocks noChangeArrowheads="1"/>
            </p:cNvSpPr>
            <p:nvPr/>
          </p:nvSpPr>
          <p:spPr bwMode="auto">
            <a:xfrm>
              <a:off x="106416150" y="110795775"/>
              <a:ext cx="627782" cy="2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000">
                  <a:solidFill>
                    <a:srgbClr val="000000"/>
                  </a:solidFill>
                  <a:latin typeface="Times New Roman" pitchFamily="18" charset="0"/>
                </a:rPr>
                <a:t>Gravfors</a:t>
              </a:r>
              <a:endParaRPr lang="sv-SE"/>
            </a:p>
          </p:txBody>
        </p:sp>
        <p:sp>
          <p:nvSpPr>
            <p:cNvPr id="3648" name="Freeform 90"/>
            <p:cNvSpPr>
              <a:spLocks/>
            </p:cNvSpPr>
            <p:nvPr/>
          </p:nvSpPr>
          <p:spPr bwMode="auto">
            <a:xfrm>
              <a:off x="108675331" y="108644385"/>
              <a:ext cx="383644" cy="732412"/>
            </a:xfrm>
            <a:custGeom>
              <a:avLst/>
              <a:gdLst>
                <a:gd name="T0" fmla="*/ 92170 w 396000"/>
                <a:gd name="T1" fmla="*/ 61448 h 756000"/>
                <a:gd name="T2" fmla="*/ 0 w 396000"/>
                <a:gd name="T3" fmla="*/ 92170 h 756000"/>
                <a:gd name="T4" fmla="*/ 0 w 396000"/>
                <a:gd name="T5" fmla="*/ 215065 h 756000"/>
                <a:gd name="T6" fmla="*/ 122893 w 396000"/>
                <a:gd name="T7" fmla="*/ 368682 h 756000"/>
                <a:gd name="T8" fmla="*/ 276511 w 396000"/>
                <a:gd name="T9" fmla="*/ 553024 h 756000"/>
                <a:gd name="T10" fmla="*/ 337957 w 396000"/>
                <a:gd name="T11" fmla="*/ 645194 h 756000"/>
                <a:gd name="T12" fmla="*/ 337957 w 396000"/>
                <a:gd name="T13" fmla="*/ 460852 h 756000"/>
                <a:gd name="T14" fmla="*/ 245787 w 396000"/>
                <a:gd name="T15" fmla="*/ 153618 h 756000"/>
                <a:gd name="T16" fmla="*/ 122893 w 396000"/>
                <a:gd name="T17" fmla="*/ 0 h 756000"/>
                <a:gd name="T18" fmla="*/ 92170 w 396000"/>
                <a:gd name="T19" fmla="*/ 61448 h 75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000"/>
                <a:gd name="T31" fmla="*/ 0 h 756000"/>
                <a:gd name="T32" fmla="*/ 396000 w 396000"/>
                <a:gd name="T33" fmla="*/ 756000 h 75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000" h="756000">
                  <a:moveTo>
                    <a:pt x="108000" y="72000"/>
                  </a:moveTo>
                  <a:lnTo>
                    <a:pt x="0" y="108000"/>
                  </a:lnTo>
                  <a:lnTo>
                    <a:pt x="0" y="252000"/>
                  </a:lnTo>
                  <a:lnTo>
                    <a:pt x="144000" y="432000"/>
                  </a:lnTo>
                  <a:lnTo>
                    <a:pt x="324000" y="648000"/>
                  </a:lnTo>
                  <a:lnTo>
                    <a:pt x="396000" y="756000"/>
                  </a:lnTo>
                  <a:lnTo>
                    <a:pt x="396000" y="540000"/>
                  </a:lnTo>
                  <a:lnTo>
                    <a:pt x="288000" y="180000"/>
                  </a:lnTo>
                  <a:lnTo>
                    <a:pt x="144000" y="0"/>
                  </a:lnTo>
                  <a:lnTo>
                    <a:pt x="108000" y="7200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649" name="Text Box 91"/>
            <p:cNvSpPr txBox="1">
              <a:spLocks noChangeArrowheads="1"/>
            </p:cNvSpPr>
            <p:nvPr/>
          </p:nvSpPr>
          <p:spPr bwMode="auto">
            <a:xfrm>
              <a:off x="108972150" y="109715775"/>
              <a:ext cx="976549"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Fröjtjärnarna</a:t>
              </a:r>
              <a:endParaRPr lang="sv-SE"/>
            </a:p>
          </p:txBody>
        </p:sp>
        <p:sp>
          <p:nvSpPr>
            <p:cNvPr id="3650" name="Text Box 92"/>
            <p:cNvSpPr txBox="1">
              <a:spLocks noChangeArrowheads="1"/>
            </p:cNvSpPr>
            <p:nvPr/>
          </p:nvSpPr>
          <p:spPr bwMode="auto">
            <a:xfrm>
              <a:off x="109617003" y="112759840"/>
              <a:ext cx="1046302"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Degemyrberget</a:t>
              </a:r>
              <a:endParaRPr lang="sv-SE"/>
            </a:p>
          </p:txBody>
        </p:sp>
        <p:sp>
          <p:nvSpPr>
            <p:cNvPr id="3651" name="Freeform 93"/>
            <p:cNvSpPr>
              <a:spLocks/>
            </p:cNvSpPr>
            <p:nvPr/>
          </p:nvSpPr>
          <p:spPr bwMode="auto">
            <a:xfrm>
              <a:off x="108066759" y="110827301"/>
              <a:ext cx="227118" cy="193471"/>
            </a:xfrm>
            <a:custGeom>
              <a:avLst/>
              <a:gdLst>
                <a:gd name="T0" fmla="*/ 0 w 324000"/>
                <a:gd name="T1" fmla="*/ 46713 h 276000"/>
                <a:gd name="T2" fmla="*/ 6093 w 324000"/>
                <a:gd name="T3" fmla="*/ 28435 h 276000"/>
                <a:gd name="T4" fmla="*/ 18279 w 324000"/>
                <a:gd name="T5" fmla="*/ 4062 h 276000"/>
                <a:gd name="T6" fmla="*/ 30465 w 324000"/>
                <a:gd name="T7" fmla="*/ 4062 h 276000"/>
                <a:gd name="T8" fmla="*/ 54838 w 324000"/>
                <a:gd name="T9" fmla="*/ 4062 h 276000"/>
                <a:gd name="T10" fmla="*/ 0 60000 65536"/>
                <a:gd name="T11" fmla="*/ 0 60000 65536"/>
                <a:gd name="T12" fmla="*/ 0 60000 65536"/>
                <a:gd name="T13" fmla="*/ 0 60000 65536"/>
                <a:gd name="T14" fmla="*/ 0 60000 65536"/>
                <a:gd name="T15" fmla="*/ 0 w 324000"/>
                <a:gd name="T16" fmla="*/ 0 h 276000"/>
                <a:gd name="T17" fmla="*/ 324000 w 324000"/>
                <a:gd name="T18" fmla="*/ 276000 h 276000"/>
              </a:gdLst>
              <a:ahLst/>
              <a:cxnLst>
                <a:cxn ang="T10">
                  <a:pos x="T0" y="T1"/>
                </a:cxn>
                <a:cxn ang="T11">
                  <a:pos x="T2" y="T3"/>
                </a:cxn>
                <a:cxn ang="T12">
                  <a:pos x="T4" y="T5"/>
                </a:cxn>
                <a:cxn ang="T13">
                  <a:pos x="T6" y="T7"/>
                </a:cxn>
                <a:cxn ang="T14">
                  <a:pos x="T8" y="T9"/>
                </a:cxn>
              </a:cxnLst>
              <a:rect l="T15" t="T16" r="T17" b="T18"/>
              <a:pathLst>
                <a:path w="324000" h="276000">
                  <a:moveTo>
                    <a:pt x="0" y="276000"/>
                  </a:moveTo>
                  <a:cubicBezTo>
                    <a:pt x="9000" y="243000"/>
                    <a:pt x="18000" y="210000"/>
                    <a:pt x="36000" y="168000"/>
                  </a:cubicBezTo>
                  <a:cubicBezTo>
                    <a:pt x="54000" y="126000"/>
                    <a:pt x="84000" y="48000"/>
                    <a:pt x="108000" y="24000"/>
                  </a:cubicBezTo>
                  <a:cubicBezTo>
                    <a:pt x="132000" y="0"/>
                    <a:pt x="144000" y="24000"/>
                    <a:pt x="180000" y="24000"/>
                  </a:cubicBezTo>
                  <a:cubicBezTo>
                    <a:pt x="216000" y="24000"/>
                    <a:pt x="300000" y="24000"/>
                    <a:pt x="324000" y="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52" name="Freeform 94"/>
            <p:cNvSpPr>
              <a:spLocks/>
            </p:cNvSpPr>
            <p:nvPr/>
          </p:nvSpPr>
          <p:spPr bwMode="auto">
            <a:xfrm>
              <a:off x="107965818" y="110844125"/>
              <a:ext cx="151412" cy="25235"/>
            </a:xfrm>
            <a:custGeom>
              <a:avLst/>
              <a:gdLst>
                <a:gd name="T0" fmla="*/ 36558 w 216000"/>
                <a:gd name="T1" fmla="*/ 6092 h 36000"/>
                <a:gd name="T2" fmla="*/ 0 w 216000"/>
                <a:gd name="T3" fmla="*/ 0 h 36000"/>
                <a:gd name="T4" fmla="*/ 0 60000 65536"/>
                <a:gd name="T5" fmla="*/ 0 60000 65536"/>
                <a:gd name="T6" fmla="*/ 0 w 216000"/>
                <a:gd name="T7" fmla="*/ 0 h 36000"/>
                <a:gd name="T8" fmla="*/ 216000 w 216000"/>
                <a:gd name="T9" fmla="*/ 36000 h 36000"/>
              </a:gdLst>
              <a:ahLst/>
              <a:cxnLst>
                <a:cxn ang="T4">
                  <a:pos x="T0" y="T1"/>
                </a:cxn>
                <a:cxn ang="T5">
                  <a:pos x="T2" y="T3"/>
                </a:cxn>
              </a:cxnLst>
              <a:rect l="T6" t="T7" r="T8" b="T9"/>
              <a:pathLst>
                <a:path w="216000" h="36000">
                  <a:moveTo>
                    <a:pt x="216000" y="36000"/>
                  </a:moveTo>
                  <a:cubicBezTo>
                    <a:pt x="126000" y="21000"/>
                    <a:pt x="36000" y="6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653" name="AutoShape 95"/>
            <p:cNvSpPr>
              <a:spLocks noChangeArrowheads="1"/>
            </p:cNvSpPr>
            <p:nvPr/>
          </p:nvSpPr>
          <p:spPr bwMode="auto">
            <a:xfrm rot="-5400000">
              <a:off x="113004086" y="110499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80</a:t>
              </a:r>
              <a:endParaRPr lang="sv-SE"/>
            </a:p>
          </p:txBody>
        </p:sp>
        <p:sp>
          <p:nvSpPr>
            <p:cNvPr id="3654" name="AutoShape 96"/>
            <p:cNvSpPr>
              <a:spLocks noChangeArrowheads="1"/>
            </p:cNvSpPr>
            <p:nvPr/>
          </p:nvSpPr>
          <p:spPr bwMode="auto">
            <a:xfrm rot="-5400000">
              <a:off x="113029321" y="110600563"/>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81</a:t>
              </a:r>
              <a:endParaRPr lang="sv-SE"/>
            </a:p>
          </p:txBody>
        </p:sp>
        <p:sp>
          <p:nvSpPr>
            <p:cNvPr id="3655" name="AutoShape 97"/>
            <p:cNvSpPr>
              <a:spLocks noChangeArrowheads="1"/>
            </p:cNvSpPr>
            <p:nvPr/>
          </p:nvSpPr>
          <p:spPr bwMode="auto">
            <a:xfrm rot="-5400000">
              <a:off x="113407850" y="111155740"/>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82</a:t>
              </a:r>
              <a:endParaRPr lang="sv-SE"/>
            </a:p>
          </p:txBody>
        </p:sp>
        <p:sp>
          <p:nvSpPr>
            <p:cNvPr id="3656" name="AutoShape 98"/>
            <p:cNvSpPr>
              <a:spLocks noChangeArrowheads="1"/>
            </p:cNvSpPr>
            <p:nvPr/>
          </p:nvSpPr>
          <p:spPr bwMode="auto">
            <a:xfrm rot="-5400000">
              <a:off x="113407850" y="111256681"/>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83</a:t>
              </a:r>
              <a:endParaRPr lang="sv-SE"/>
            </a:p>
          </p:txBody>
        </p:sp>
        <p:sp>
          <p:nvSpPr>
            <p:cNvPr id="3657" name="AutoShape 99"/>
            <p:cNvSpPr>
              <a:spLocks noChangeArrowheads="1"/>
            </p:cNvSpPr>
            <p:nvPr/>
          </p:nvSpPr>
          <p:spPr bwMode="auto">
            <a:xfrm rot="-5400000">
              <a:off x="113207440" y="11149715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84</a:t>
              </a:r>
              <a:endParaRPr lang="sv-SE"/>
            </a:p>
          </p:txBody>
        </p:sp>
        <p:sp>
          <p:nvSpPr>
            <p:cNvPr id="3658" name="AutoShape 100"/>
            <p:cNvSpPr>
              <a:spLocks noChangeArrowheads="1"/>
            </p:cNvSpPr>
            <p:nvPr/>
          </p:nvSpPr>
          <p:spPr bwMode="auto">
            <a:xfrm rot="-5400000">
              <a:off x="113054557" y="11155950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85</a:t>
              </a:r>
              <a:endParaRPr lang="sv-SE"/>
            </a:p>
          </p:txBody>
        </p:sp>
        <p:sp>
          <p:nvSpPr>
            <p:cNvPr id="3659" name="AutoShape 101"/>
            <p:cNvSpPr>
              <a:spLocks noChangeArrowheads="1"/>
            </p:cNvSpPr>
            <p:nvPr/>
          </p:nvSpPr>
          <p:spPr bwMode="auto">
            <a:xfrm rot="-5400000">
              <a:off x="110001086" y="1104491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23</a:t>
              </a:r>
              <a:endParaRPr lang="sv-SE"/>
            </a:p>
          </p:txBody>
        </p:sp>
        <p:sp>
          <p:nvSpPr>
            <p:cNvPr id="3660" name="AutoShape 102"/>
            <p:cNvSpPr>
              <a:spLocks noChangeArrowheads="1"/>
            </p:cNvSpPr>
            <p:nvPr/>
          </p:nvSpPr>
          <p:spPr bwMode="auto">
            <a:xfrm rot="-5400000">
              <a:off x="110076792" y="110524857"/>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22</a:t>
              </a:r>
              <a:endParaRPr lang="sv-SE"/>
            </a:p>
          </p:txBody>
        </p:sp>
        <p:sp>
          <p:nvSpPr>
            <p:cNvPr id="3661" name="AutoShape 103"/>
            <p:cNvSpPr>
              <a:spLocks noChangeArrowheads="1"/>
            </p:cNvSpPr>
            <p:nvPr/>
          </p:nvSpPr>
          <p:spPr bwMode="auto">
            <a:xfrm rot="-5400000">
              <a:off x="110379615" y="110499622"/>
              <a:ext cx="79636" cy="62053"/>
            </a:xfrm>
            <a:prstGeom prst="homePlate">
              <a:avLst>
                <a:gd name="adj" fmla="val 32084"/>
              </a:avLst>
            </a:prstGeom>
            <a:solidFill>
              <a:srgbClr val="0066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24</a:t>
              </a:r>
              <a:endParaRPr lang="sv-SE"/>
            </a:p>
          </p:txBody>
        </p:sp>
        <p:sp>
          <p:nvSpPr>
            <p:cNvPr id="3662" name="AutoShape 104"/>
            <p:cNvSpPr>
              <a:spLocks noChangeArrowheads="1"/>
            </p:cNvSpPr>
            <p:nvPr/>
          </p:nvSpPr>
          <p:spPr bwMode="auto">
            <a:xfrm rot="-5400000">
              <a:off x="110354380" y="110322975"/>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25</a:t>
              </a:r>
              <a:endParaRPr lang="sv-SE"/>
            </a:p>
          </p:txBody>
        </p:sp>
        <p:sp>
          <p:nvSpPr>
            <p:cNvPr id="3663" name="AutoShape 105"/>
            <p:cNvSpPr>
              <a:spLocks noChangeArrowheads="1"/>
            </p:cNvSpPr>
            <p:nvPr/>
          </p:nvSpPr>
          <p:spPr bwMode="auto">
            <a:xfrm rot="-5400000">
              <a:off x="110278674" y="111912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15</a:t>
              </a:r>
              <a:endParaRPr lang="sv-SE"/>
            </a:p>
          </p:txBody>
        </p:sp>
        <p:sp>
          <p:nvSpPr>
            <p:cNvPr id="3664" name="AutoShape 106"/>
            <p:cNvSpPr>
              <a:spLocks noChangeArrowheads="1"/>
            </p:cNvSpPr>
            <p:nvPr/>
          </p:nvSpPr>
          <p:spPr bwMode="auto">
            <a:xfrm rot="-5400000">
              <a:off x="110177733" y="111054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14</a:t>
              </a:r>
              <a:endParaRPr lang="sv-SE"/>
            </a:p>
          </p:txBody>
        </p:sp>
        <p:sp>
          <p:nvSpPr>
            <p:cNvPr id="3665" name="AutoShape 107"/>
            <p:cNvSpPr>
              <a:spLocks noChangeArrowheads="1"/>
            </p:cNvSpPr>
            <p:nvPr/>
          </p:nvSpPr>
          <p:spPr bwMode="auto">
            <a:xfrm rot="-5400000">
              <a:off x="110001085" y="11090338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13</a:t>
              </a:r>
              <a:endParaRPr lang="sv-SE"/>
            </a:p>
          </p:txBody>
        </p:sp>
        <p:sp>
          <p:nvSpPr>
            <p:cNvPr id="3666" name="AutoShape 108"/>
            <p:cNvSpPr>
              <a:spLocks noChangeArrowheads="1"/>
            </p:cNvSpPr>
            <p:nvPr/>
          </p:nvSpPr>
          <p:spPr bwMode="auto">
            <a:xfrm rot="-5400000">
              <a:off x="110051557" y="11113050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12</a:t>
              </a:r>
              <a:endParaRPr lang="sv-SE"/>
            </a:p>
          </p:txBody>
        </p:sp>
        <p:sp>
          <p:nvSpPr>
            <p:cNvPr id="3667" name="AutoShape 109"/>
            <p:cNvSpPr>
              <a:spLocks noChangeArrowheads="1"/>
            </p:cNvSpPr>
            <p:nvPr/>
          </p:nvSpPr>
          <p:spPr bwMode="auto">
            <a:xfrm rot="-5400000">
              <a:off x="110127262" y="111281917"/>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11</a:t>
              </a:r>
              <a:endParaRPr lang="sv-SE"/>
            </a:p>
          </p:txBody>
        </p:sp>
        <p:sp>
          <p:nvSpPr>
            <p:cNvPr id="3668" name="AutoShape 110"/>
            <p:cNvSpPr>
              <a:spLocks noChangeArrowheads="1"/>
            </p:cNvSpPr>
            <p:nvPr/>
          </p:nvSpPr>
          <p:spPr bwMode="auto">
            <a:xfrm rot="-5400000">
              <a:off x="110001085" y="111433328"/>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10</a:t>
              </a:r>
              <a:endParaRPr lang="sv-SE"/>
            </a:p>
          </p:txBody>
        </p:sp>
        <p:sp>
          <p:nvSpPr>
            <p:cNvPr id="3669" name="AutoShape 111"/>
            <p:cNvSpPr>
              <a:spLocks noChangeArrowheads="1"/>
            </p:cNvSpPr>
            <p:nvPr/>
          </p:nvSpPr>
          <p:spPr bwMode="auto">
            <a:xfrm rot="-5400000">
              <a:off x="109471145" y="111534269"/>
              <a:ext cx="79636"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a:t>
              </a:r>
              <a:endParaRPr lang="sv-SE"/>
            </a:p>
          </p:txBody>
        </p:sp>
        <p:sp>
          <p:nvSpPr>
            <p:cNvPr id="3670" name="AutoShape 112"/>
            <p:cNvSpPr>
              <a:spLocks noChangeArrowheads="1"/>
            </p:cNvSpPr>
            <p:nvPr/>
          </p:nvSpPr>
          <p:spPr bwMode="auto">
            <a:xfrm rot="-5400000">
              <a:off x="109445908" y="110297741"/>
              <a:ext cx="79637" cy="62052"/>
            </a:xfrm>
            <a:prstGeom prst="homePlate">
              <a:avLst>
                <a:gd name="adj" fmla="val 32085"/>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1" name="AutoShape 113"/>
            <p:cNvSpPr>
              <a:spLocks noChangeArrowheads="1"/>
            </p:cNvSpPr>
            <p:nvPr/>
          </p:nvSpPr>
          <p:spPr bwMode="auto">
            <a:xfrm rot="-5400000">
              <a:off x="109496380"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2" name="AutoShape 114"/>
            <p:cNvSpPr>
              <a:spLocks noChangeArrowheads="1"/>
            </p:cNvSpPr>
            <p:nvPr/>
          </p:nvSpPr>
          <p:spPr bwMode="auto">
            <a:xfrm rot="-5400000">
              <a:off x="109420673" y="11004538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3" name="AutoShape 115"/>
            <p:cNvSpPr>
              <a:spLocks noChangeArrowheads="1"/>
            </p:cNvSpPr>
            <p:nvPr/>
          </p:nvSpPr>
          <p:spPr bwMode="auto">
            <a:xfrm rot="-5400000">
              <a:off x="109319733" y="110070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4" name="AutoShape 116"/>
            <p:cNvSpPr>
              <a:spLocks noChangeArrowheads="1"/>
            </p:cNvSpPr>
            <p:nvPr/>
          </p:nvSpPr>
          <p:spPr bwMode="auto">
            <a:xfrm rot="-5400000">
              <a:off x="109319733"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5" name="AutoShape 117"/>
            <p:cNvSpPr>
              <a:spLocks noChangeArrowheads="1"/>
            </p:cNvSpPr>
            <p:nvPr/>
          </p:nvSpPr>
          <p:spPr bwMode="auto">
            <a:xfrm rot="-5400000">
              <a:off x="109269262" y="110171564"/>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6" name="AutoShape 118"/>
            <p:cNvSpPr>
              <a:spLocks noChangeArrowheads="1"/>
            </p:cNvSpPr>
            <p:nvPr/>
          </p:nvSpPr>
          <p:spPr bwMode="auto">
            <a:xfrm rot="-5400000">
              <a:off x="109218792" y="11014632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7" name="AutoShape 119"/>
            <p:cNvSpPr>
              <a:spLocks noChangeArrowheads="1"/>
            </p:cNvSpPr>
            <p:nvPr/>
          </p:nvSpPr>
          <p:spPr bwMode="auto">
            <a:xfrm rot="-5400000">
              <a:off x="109168320" y="110222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8" name="AutoShape 120"/>
            <p:cNvSpPr>
              <a:spLocks noChangeArrowheads="1"/>
            </p:cNvSpPr>
            <p:nvPr/>
          </p:nvSpPr>
          <p:spPr bwMode="auto">
            <a:xfrm rot="-5400000">
              <a:off x="109168321" y="110070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79" name="AutoShape 121"/>
            <p:cNvSpPr>
              <a:spLocks noChangeArrowheads="1"/>
            </p:cNvSpPr>
            <p:nvPr/>
          </p:nvSpPr>
          <p:spPr bwMode="auto">
            <a:xfrm rot="-5400000">
              <a:off x="109238821" y="11001494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680" name="AutoShape 122"/>
            <p:cNvSpPr>
              <a:spLocks noChangeArrowheads="1"/>
            </p:cNvSpPr>
            <p:nvPr/>
          </p:nvSpPr>
          <p:spPr bwMode="auto">
            <a:xfrm rot="-5400000">
              <a:off x="108335557" y="110777210"/>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a:t>
              </a:r>
              <a:endParaRPr lang="sv-SE"/>
            </a:p>
          </p:txBody>
        </p:sp>
        <p:sp>
          <p:nvSpPr>
            <p:cNvPr id="3681" name="AutoShape 123"/>
            <p:cNvSpPr>
              <a:spLocks noChangeArrowheads="1"/>
            </p:cNvSpPr>
            <p:nvPr/>
          </p:nvSpPr>
          <p:spPr bwMode="auto">
            <a:xfrm rot="-5400000">
              <a:off x="108285085" y="110651034"/>
              <a:ext cx="79637"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a:t>
              </a:r>
              <a:endParaRPr lang="sv-SE"/>
            </a:p>
          </p:txBody>
        </p:sp>
        <p:sp>
          <p:nvSpPr>
            <p:cNvPr id="3682" name="AutoShape 124"/>
            <p:cNvSpPr>
              <a:spLocks noChangeArrowheads="1"/>
            </p:cNvSpPr>
            <p:nvPr/>
          </p:nvSpPr>
          <p:spPr bwMode="auto">
            <a:xfrm rot="-5400000">
              <a:off x="108083203" y="110726740"/>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a:t>
              </a:r>
              <a:endParaRPr lang="sv-SE"/>
            </a:p>
          </p:txBody>
        </p:sp>
        <p:sp>
          <p:nvSpPr>
            <p:cNvPr id="3683" name="AutoShape 125"/>
            <p:cNvSpPr>
              <a:spLocks noChangeArrowheads="1"/>
            </p:cNvSpPr>
            <p:nvPr/>
          </p:nvSpPr>
          <p:spPr bwMode="auto">
            <a:xfrm rot="-5400000">
              <a:off x="107906556" y="110726740"/>
              <a:ext cx="79637" cy="62053"/>
            </a:xfrm>
            <a:prstGeom prst="homePlate">
              <a:avLst>
                <a:gd name="adj" fmla="val 32084"/>
              </a:avLst>
            </a:prstGeom>
            <a:solidFill>
              <a:srgbClr val="FFFF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a:t>
              </a:r>
              <a:endParaRPr lang="sv-SE"/>
            </a:p>
          </p:txBody>
        </p:sp>
        <p:sp>
          <p:nvSpPr>
            <p:cNvPr id="3684" name="AutoShape 126"/>
            <p:cNvSpPr>
              <a:spLocks noChangeArrowheads="1"/>
            </p:cNvSpPr>
            <p:nvPr/>
          </p:nvSpPr>
          <p:spPr bwMode="auto">
            <a:xfrm rot="-5400000">
              <a:off x="107793358" y="11082256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a:t>
              </a:r>
              <a:endParaRPr lang="sv-SE"/>
            </a:p>
          </p:txBody>
        </p:sp>
        <p:sp>
          <p:nvSpPr>
            <p:cNvPr id="3685" name="AutoShape 127"/>
            <p:cNvSpPr>
              <a:spLocks noChangeArrowheads="1"/>
            </p:cNvSpPr>
            <p:nvPr/>
          </p:nvSpPr>
          <p:spPr bwMode="auto">
            <a:xfrm rot="-5400000">
              <a:off x="107023321" y="1108529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a:t>
              </a:r>
              <a:endParaRPr lang="sv-SE"/>
            </a:p>
          </p:txBody>
        </p:sp>
        <p:sp>
          <p:nvSpPr>
            <p:cNvPr id="3686" name="AutoShape 128"/>
            <p:cNvSpPr>
              <a:spLocks noChangeArrowheads="1"/>
            </p:cNvSpPr>
            <p:nvPr/>
          </p:nvSpPr>
          <p:spPr bwMode="auto">
            <a:xfrm rot="-5400000">
              <a:off x="106442909" y="111105270"/>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a:t>
              </a:r>
              <a:endParaRPr lang="sv-SE"/>
            </a:p>
          </p:txBody>
        </p:sp>
        <p:sp>
          <p:nvSpPr>
            <p:cNvPr id="3687" name="AutoShape 129"/>
            <p:cNvSpPr>
              <a:spLocks noChangeArrowheads="1"/>
            </p:cNvSpPr>
            <p:nvPr/>
          </p:nvSpPr>
          <p:spPr bwMode="auto">
            <a:xfrm rot="-5400000">
              <a:off x="112171320" y="110222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88</a:t>
              </a:r>
              <a:endParaRPr lang="sv-SE"/>
            </a:p>
          </p:txBody>
        </p:sp>
        <p:sp>
          <p:nvSpPr>
            <p:cNvPr id="3688" name="AutoShape 130"/>
            <p:cNvSpPr>
              <a:spLocks noChangeArrowheads="1"/>
            </p:cNvSpPr>
            <p:nvPr/>
          </p:nvSpPr>
          <p:spPr bwMode="auto">
            <a:xfrm rot="-5400000">
              <a:off x="112322733"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87</a:t>
              </a:r>
              <a:endParaRPr lang="sv-SE"/>
            </a:p>
          </p:txBody>
        </p:sp>
        <p:sp>
          <p:nvSpPr>
            <p:cNvPr id="3689" name="AutoShape 131"/>
            <p:cNvSpPr>
              <a:spLocks noChangeArrowheads="1"/>
            </p:cNvSpPr>
            <p:nvPr/>
          </p:nvSpPr>
          <p:spPr bwMode="auto">
            <a:xfrm rot="-5400000">
              <a:off x="112423673" y="110222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86</a:t>
              </a:r>
              <a:endParaRPr lang="sv-SE"/>
            </a:p>
          </p:txBody>
        </p:sp>
        <p:sp>
          <p:nvSpPr>
            <p:cNvPr id="3690" name="AutoShape 132"/>
            <p:cNvSpPr>
              <a:spLocks noChangeArrowheads="1"/>
            </p:cNvSpPr>
            <p:nvPr/>
          </p:nvSpPr>
          <p:spPr bwMode="auto">
            <a:xfrm rot="-5400000">
              <a:off x="113004086" y="110247269"/>
              <a:ext cx="79636" cy="62053"/>
            </a:xfrm>
            <a:prstGeom prst="homePlate">
              <a:avLst>
                <a:gd name="adj" fmla="val 32084"/>
              </a:avLst>
            </a:prstGeom>
            <a:solidFill>
              <a:srgbClr val="33CC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79</a:t>
              </a:r>
              <a:endParaRPr lang="sv-SE"/>
            </a:p>
          </p:txBody>
        </p:sp>
        <p:sp>
          <p:nvSpPr>
            <p:cNvPr id="3691" name="AutoShape 133"/>
            <p:cNvSpPr>
              <a:spLocks noChangeArrowheads="1"/>
            </p:cNvSpPr>
            <p:nvPr/>
          </p:nvSpPr>
          <p:spPr bwMode="auto">
            <a:xfrm rot="-5400000">
              <a:off x="112903145"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78</a:t>
              </a:r>
              <a:endParaRPr lang="sv-SE"/>
            </a:p>
          </p:txBody>
        </p:sp>
        <p:sp>
          <p:nvSpPr>
            <p:cNvPr id="3692" name="AutoShape 134"/>
            <p:cNvSpPr>
              <a:spLocks noChangeArrowheads="1"/>
            </p:cNvSpPr>
            <p:nvPr/>
          </p:nvSpPr>
          <p:spPr bwMode="auto">
            <a:xfrm rot="-5400000">
              <a:off x="111938999" y="110070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74</a:t>
              </a:r>
              <a:endParaRPr lang="sv-SE"/>
            </a:p>
          </p:txBody>
        </p:sp>
        <p:sp>
          <p:nvSpPr>
            <p:cNvPr id="3693" name="AutoShape 135"/>
            <p:cNvSpPr>
              <a:spLocks noChangeArrowheads="1"/>
            </p:cNvSpPr>
            <p:nvPr/>
          </p:nvSpPr>
          <p:spPr bwMode="auto">
            <a:xfrm rot="-5400000">
              <a:off x="112045144" y="11004538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75</a:t>
              </a:r>
              <a:endParaRPr lang="sv-SE"/>
            </a:p>
          </p:txBody>
        </p:sp>
        <p:sp>
          <p:nvSpPr>
            <p:cNvPr id="3694" name="AutoShape 136"/>
            <p:cNvSpPr>
              <a:spLocks noChangeArrowheads="1"/>
            </p:cNvSpPr>
            <p:nvPr/>
          </p:nvSpPr>
          <p:spPr bwMode="auto">
            <a:xfrm rot="-5400000">
              <a:off x="112311441" y="109973507"/>
              <a:ext cx="75706" cy="201882"/>
            </a:xfrm>
            <a:prstGeom prst="homePlate">
              <a:avLst>
                <a:gd name="adj" fmla="val 250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76</a:t>
              </a:r>
              <a:endParaRPr lang="sv-SE"/>
            </a:p>
          </p:txBody>
        </p:sp>
        <p:sp>
          <p:nvSpPr>
            <p:cNvPr id="3695" name="AutoShape 137"/>
            <p:cNvSpPr>
              <a:spLocks noChangeArrowheads="1"/>
            </p:cNvSpPr>
            <p:nvPr/>
          </p:nvSpPr>
          <p:spPr bwMode="auto">
            <a:xfrm rot="-5400000">
              <a:off x="112070379" y="110222034"/>
              <a:ext cx="79637" cy="62053"/>
            </a:xfrm>
            <a:prstGeom prst="homePlate">
              <a:avLst>
                <a:gd name="adj" fmla="val 32084"/>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89</a:t>
              </a:r>
              <a:endParaRPr lang="sv-SE"/>
            </a:p>
          </p:txBody>
        </p:sp>
        <p:sp>
          <p:nvSpPr>
            <p:cNvPr id="3696" name="AutoShape 138"/>
            <p:cNvSpPr>
              <a:spLocks noChangeArrowheads="1"/>
            </p:cNvSpPr>
            <p:nvPr/>
          </p:nvSpPr>
          <p:spPr bwMode="auto">
            <a:xfrm rot="-5400000">
              <a:off x="110808615" y="11024726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37</a:t>
              </a:r>
              <a:endParaRPr lang="sv-SE"/>
            </a:p>
          </p:txBody>
        </p:sp>
        <p:sp>
          <p:nvSpPr>
            <p:cNvPr id="3697" name="AutoShape 139"/>
            <p:cNvSpPr>
              <a:spLocks noChangeArrowheads="1"/>
            </p:cNvSpPr>
            <p:nvPr/>
          </p:nvSpPr>
          <p:spPr bwMode="auto">
            <a:xfrm rot="-5400000">
              <a:off x="110934792"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38</a:t>
              </a:r>
              <a:endParaRPr lang="sv-SE"/>
            </a:p>
          </p:txBody>
        </p:sp>
        <p:sp>
          <p:nvSpPr>
            <p:cNvPr id="3698" name="AutoShape 140"/>
            <p:cNvSpPr>
              <a:spLocks noChangeArrowheads="1"/>
            </p:cNvSpPr>
            <p:nvPr/>
          </p:nvSpPr>
          <p:spPr bwMode="auto">
            <a:xfrm rot="-5400000">
              <a:off x="110583462" y="110068657"/>
              <a:ext cx="75706" cy="162994"/>
            </a:xfrm>
            <a:prstGeom prst="homePlate">
              <a:avLst>
                <a:gd name="adj" fmla="val 25000"/>
              </a:avLst>
            </a:prstGeom>
            <a:solidFill>
              <a:srgbClr val="FF99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36</a:t>
              </a:r>
              <a:endParaRPr lang="sv-SE"/>
            </a:p>
          </p:txBody>
        </p:sp>
        <p:sp>
          <p:nvSpPr>
            <p:cNvPr id="3699" name="AutoShape 141"/>
            <p:cNvSpPr>
              <a:spLocks noChangeArrowheads="1"/>
            </p:cNvSpPr>
            <p:nvPr/>
          </p:nvSpPr>
          <p:spPr bwMode="auto">
            <a:xfrm rot="-5400000">
              <a:off x="110732909" y="109969682"/>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40</a:t>
              </a:r>
              <a:endParaRPr lang="sv-SE"/>
            </a:p>
          </p:txBody>
        </p:sp>
        <p:sp>
          <p:nvSpPr>
            <p:cNvPr id="3700" name="AutoShape 142"/>
            <p:cNvSpPr>
              <a:spLocks noChangeArrowheads="1"/>
            </p:cNvSpPr>
            <p:nvPr/>
          </p:nvSpPr>
          <p:spPr bwMode="auto">
            <a:xfrm rot="-5400000">
              <a:off x="110821969" y="110070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39</a:t>
              </a:r>
              <a:endParaRPr lang="sv-SE"/>
            </a:p>
          </p:txBody>
        </p:sp>
        <p:sp>
          <p:nvSpPr>
            <p:cNvPr id="3701" name="AutoShape 143"/>
            <p:cNvSpPr>
              <a:spLocks noChangeArrowheads="1"/>
            </p:cNvSpPr>
            <p:nvPr/>
          </p:nvSpPr>
          <p:spPr bwMode="auto">
            <a:xfrm rot="-5400000">
              <a:off x="110657204" y="109767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41</a:t>
              </a:r>
              <a:endParaRPr lang="sv-SE"/>
            </a:p>
          </p:txBody>
        </p:sp>
        <p:sp>
          <p:nvSpPr>
            <p:cNvPr id="3702" name="AutoShape 144"/>
            <p:cNvSpPr>
              <a:spLocks noChangeArrowheads="1"/>
            </p:cNvSpPr>
            <p:nvPr/>
          </p:nvSpPr>
          <p:spPr bwMode="auto">
            <a:xfrm rot="-5400000">
              <a:off x="110909556" y="109945918"/>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63</a:t>
              </a:r>
              <a:endParaRPr lang="sv-SE"/>
            </a:p>
          </p:txBody>
        </p:sp>
        <p:sp>
          <p:nvSpPr>
            <p:cNvPr id="3703" name="AutoShape 145"/>
            <p:cNvSpPr>
              <a:spLocks noChangeArrowheads="1"/>
            </p:cNvSpPr>
            <p:nvPr/>
          </p:nvSpPr>
          <p:spPr bwMode="auto">
            <a:xfrm rot="-5400000">
              <a:off x="110884321" y="10981826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62</a:t>
              </a:r>
              <a:endParaRPr lang="sv-SE"/>
            </a:p>
          </p:txBody>
        </p:sp>
        <p:sp>
          <p:nvSpPr>
            <p:cNvPr id="3704" name="AutoShape 146"/>
            <p:cNvSpPr>
              <a:spLocks noChangeArrowheads="1"/>
            </p:cNvSpPr>
            <p:nvPr/>
          </p:nvSpPr>
          <p:spPr bwMode="auto">
            <a:xfrm rot="-5400000">
              <a:off x="110985262" y="110028301"/>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64</a:t>
              </a:r>
              <a:endParaRPr lang="sv-SE"/>
            </a:p>
          </p:txBody>
        </p:sp>
        <p:sp>
          <p:nvSpPr>
            <p:cNvPr id="3705" name="AutoShape 147"/>
            <p:cNvSpPr>
              <a:spLocks noChangeArrowheads="1"/>
            </p:cNvSpPr>
            <p:nvPr/>
          </p:nvSpPr>
          <p:spPr bwMode="auto">
            <a:xfrm rot="-5400000">
              <a:off x="111035733" y="110070622"/>
              <a:ext cx="79636"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65</a:t>
              </a:r>
              <a:endParaRPr lang="sv-SE"/>
            </a:p>
          </p:txBody>
        </p:sp>
        <p:sp>
          <p:nvSpPr>
            <p:cNvPr id="3706" name="AutoShape 148"/>
            <p:cNvSpPr>
              <a:spLocks noChangeArrowheads="1"/>
            </p:cNvSpPr>
            <p:nvPr/>
          </p:nvSpPr>
          <p:spPr bwMode="auto">
            <a:xfrm rot="-5400000">
              <a:off x="111111439" y="110146328"/>
              <a:ext cx="79636" cy="62053"/>
            </a:xfrm>
            <a:prstGeom prst="homePlate">
              <a:avLst>
                <a:gd name="adj" fmla="val 32084"/>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66</a:t>
              </a:r>
              <a:endParaRPr lang="sv-SE"/>
            </a:p>
          </p:txBody>
        </p:sp>
        <p:sp>
          <p:nvSpPr>
            <p:cNvPr id="3707" name="AutoShape 149"/>
            <p:cNvSpPr>
              <a:spLocks noChangeArrowheads="1"/>
            </p:cNvSpPr>
            <p:nvPr/>
          </p:nvSpPr>
          <p:spPr bwMode="auto">
            <a:xfrm rot="-5400000">
              <a:off x="111212379" y="110121093"/>
              <a:ext cx="79637" cy="62053"/>
            </a:xfrm>
            <a:prstGeom prst="homePlate">
              <a:avLst>
                <a:gd name="adj" fmla="val 32084"/>
              </a:avLst>
            </a:prstGeom>
            <a:solidFill>
              <a:srgbClr val="FF6699"/>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67</a:t>
              </a:r>
              <a:endParaRPr lang="sv-SE"/>
            </a:p>
          </p:txBody>
        </p:sp>
        <p:sp>
          <p:nvSpPr>
            <p:cNvPr id="3708" name="AutoShape 150"/>
            <p:cNvSpPr>
              <a:spLocks noChangeArrowheads="1"/>
            </p:cNvSpPr>
            <p:nvPr/>
          </p:nvSpPr>
          <p:spPr bwMode="auto">
            <a:xfrm rot="-5400000">
              <a:off x="111293290" y="110122565"/>
              <a:ext cx="79637"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68</a:t>
              </a:r>
              <a:endParaRPr lang="sv-SE"/>
            </a:p>
          </p:txBody>
        </p:sp>
        <p:sp>
          <p:nvSpPr>
            <p:cNvPr id="3709" name="AutoShape 151"/>
            <p:cNvSpPr>
              <a:spLocks noChangeArrowheads="1"/>
            </p:cNvSpPr>
            <p:nvPr/>
          </p:nvSpPr>
          <p:spPr bwMode="auto">
            <a:xfrm rot="-5400000">
              <a:off x="111389027" y="110095857"/>
              <a:ext cx="79636" cy="62053"/>
            </a:xfrm>
            <a:prstGeom prst="homePlate">
              <a:avLst>
                <a:gd name="adj" fmla="val 32084"/>
              </a:avLst>
            </a:prstGeom>
            <a:solidFill>
              <a:srgbClr val="FF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69</a:t>
              </a:r>
              <a:endParaRPr lang="sv-SE"/>
            </a:p>
          </p:txBody>
        </p:sp>
        <p:sp>
          <p:nvSpPr>
            <p:cNvPr id="3710" name="AutoShape 152"/>
            <p:cNvSpPr>
              <a:spLocks noChangeArrowheads="1"/>
            </p:cNvSpPr>
            <p:nvPr/>
          </p:nvSpPr>
          <p:spPr bwMode="auto">
            <a:xfrm rot="-5400000">
              <a:off x="111262851" y="110272504"/>
              <a:ext cx="79636" cy="62053"/>
            </a:xfrm>
            <a:prstGeom prst="homePlate">
              <a:avLst>
                <a:gd name="adj" fmla="val 32084"/>
              </a:avLst>
            </a:prstGeom>
            <a:solidFill>
              <a:srgbClr val="B2B2B2"/>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93</a:t>
              </a:r>
              <a:endParaRPr lang="sv-SE"/>
            </a:p>
          </p:txBody>
        </p:sp>
        <p:sp>
          <p:nvSpPr>
            <p:cNvPr id="3711" name="AutoShape 153"/>
            <p:cNvSpPr>
              <a:spLocks noChangeArrowheads="1"/>
            </p:cNvSpPr>
            <p:nvPr/>
          </p:nvSpPr>
          <p:spPr bwMode="auto">
            <a:xfrm rot="-5400000">
              <a:off x="111572500" y="109988090"/>
              <a:ext cx="104871" cy="100941"/>
            </a:xfrm>
            <a:prstGeom prst="homePlate">
              <a:avLst>
                <a:gd name="adj" fmla="val 25973"/>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70</a:t>
              </a:r>
              <a:endParaRPr lang="sv-SE"/>
            </a:p>
          </p:txBody>
        </p:sp>
        <p:sp>
          <p:nvSpPr>
            <p:cNvPr id="3712" name="AutoShape 154"/>
            <p:cNvSpPr>
              <a:spLocks noChangeArrowheads="1"/>
            </p:cNvSpPr>
            <p:nvPr/>
          </p:nvSpPr>
          <p:spPr bwMode="auto">
            <a:xfrm rot="-5400000">
              <a:off x="111818027" y="110078771"/>
              <a:ext cx="79636" cy="62053"/>
            </a:xfrm>
            <a:prstGeom prst="homePlate">
              <a:avLst>
                <a:gd name="adj" fmla="val 32084"/>
              </a:avLst>
            </a:prstGeom>
            <a:solidFill>
              <a:srgbClr val="B2B2B2"/>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73</a:t>
              </a:r>
              <a:endParaRPr lang="sv-SE"/>
            </a:p>
          </p:txBody>
        </p:sp>
        <p:sp>
          <p:nvSpPr>
            <p:cNvPr id="3713" name="AutoShape 155"/>
            <p:cNvSpPr>
              <a:spLocks noChangeArrowheads="1"/>
            </p:cNvSpPr>
            <p:nvPr/>
          </p:nvSpPr>
          <p:spPr bwMode="auto">
            <a:xfrm rot="-5400000">
              <a:off x="110655358" y="109490567"/>
              <a:ext cx="79637"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42</a:t>
              </a:r>
              <a:endParaRPr lang="sv-SE"/>
            </a:p>
          </p:txBody>
        </p:sp>
        <p:sp>
          <p:nvSpPr>
            <p:cNvPr id="3714" name="AutoShape 156"/>
            <p:cNvSpPr>
              <a:spLocks noChangeArrowheads="1"/>
            </p:cNvSpPr>
            <p:nvPr/>
          </p:nvSpPr>
          <p:spPr bwMode="auto">
            <a:xfrm rot="-5400000">
              <a:off x="110909556" y="110651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99</a:t>
              </a:r>
              <a:endParaRPr lang="sv-SE"/>
            </a:p>
          </p:txBody>
        </p:sp>
        <p:sp>
          <p:nvSpPr>
            <p:cNvPr id="3715" name="AutoShape 157"/>
            <p:cNvSpPr>
              <a:spLocks noChangeArrowheads="1"/>
            </p:cNvSpPr>
            <p:nvPr/>
          </p:nvSpPr>
          <p:spPr bwMode="auto">
            <a:xfrm rot="-5400000">
              <a:off x="111057142" y="110402507"/>
              <a:ext cx="75706" cy="100941"/>
            </a:xfrm>
            <a:prstGeom prst="homePlate">
              <a:avLst>
                <a:gd name="adj" fmla="val 25000"/>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95</a:t>
              </a:r>
              <a:endParaRPr lang="sv-SE"/>
            </a:p>
          </p:txBody>
        </p:sp>
        <p:sp>
          <p:nvSpPr>
            <p:cNvPr id="3716" name="AutoShape 158"/>
            <p:cNvSpPr>
              <a:spLocks noChangeArrowheads="1"/>
            </p:cNvSpPr>
            <p:nvPr/>
          </p:nvSpPr>
          <p:spPr bwMode="auto">
            <a:xfrm rot="-5400000">
              <a:off x="111010497" y="110297740"/>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endParaRPr lang="sv-SE"/>
            </a:p>
          </p:txBody>
        </p:sp>
        <p:sp>
          <p:nvSpPr>
            <p:cNvPr id="3717" name="AutoShape 159"/>
            <p:cNvSpPr>
              <a:spLocks noChangeArrowheads="1"/>
            </p:cNvSpPr>
            <p:nvPr/>
          </p:nvSpPr>
          <p:spPr bwMode="auto">
            <a:xfrm rot="-5400000">
              <a:off x="110846961" y="110372217"/>
              <a:ext cx="75706" cy="87288"/>
            </a:xfrm>
            <a:prstGeom prst="homePlate">
              <a:avLst>
                <a:gd name="adj" fmla="val 25000"/>
              </a:avLst>
            </a:prstGeom>
            <a:solidFill>
              <a:srgbClr val="FFFFFF"/>
            </a:solidFill>
            <a:ln w="9525" algn="in">
              <a:solidFill>
                <a:srgbClr val="000000"/>
              </a:solidFill>
              <a:miter lim="800000"/>
              <a:headEnd/>
              <a:tailEnd/>
            </a:ln>
          </p:spPr>
          <p:txBody>
            <a:bodyPr vert="eaVert" lIns="0" tIns="0" rIns="0" bIns="0"/>
            <a:lstStyle/>
            <a:p>
              <a:pPr marL="342900" indent="-342900"/>
              <a:endParaRPr lang="sv-SE"/>
            </a:p>
          </p:txBody>
        </p:sp>
        <p:sp>
          <p:nvSpPr>
            <p:cNvPr id="3718" name="AutoShape 160"/>
            <p:cNvSpPr>
              <a:spLocks noChangeArrowheads="1"/>
            </p:cNvSpPr>
            <p:nvPr/>
          </p:nvSpPr>
          <p:spPr bwMode="auto">
            <a:xfrm rot="-5400000">
              <a:off x="110833850" y="110474387"/>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endParaRPr lang="sv-SE"/>
            </a:p>
          </p:txBody>
        </p:sp>
        <p:sp>
          <p:nvSpPr>
            <p:cNvPr id="3719" name="AutoShape 161"/>
            <p:cNvSpPr>
              <a:spLocks noChangeArrowheads="1"/>
            </p:cNvSpPr>
            <p:nvPr/>
          </p:nvSpPr>
          <p:spPr bwMode="auto">
            <a:xfrm rot="-5400000">
              <a:off x="110779647" y="110526329"/>
              <a:ext cx="79636" cy="62053"/>
            </a:xfrm>
            <a:prstGeom prst="homePlate">
              <a:avLst>
                <a:gd name="adj" fmla="val 32084"/>
              </a:avLst>
            </a:prstGeom>
            <a:solidFill>
              <a:srgbClr val="996633"/>
            </a:solidFill>
            <a:ln w="9525" algn="in">
              <a:solidFill>
                <a:srgbClr val="000000"/>
              </a:solidFill>
              <a:miter lim="800000"/>
              <a:headEnd/>
              <a:tailEnd/>
            </a:ln>
          </p:spPr>
          <p:txBody>
            <a:bodyPr vert="eaVert" lIns="0" tIns="0" rIns="0" bIns="0"/>
            <a:lstStyle/>
            <a:p>
              <a:pPr marL="342900" indent="-342900"/>
              <a:endParaRPr lang="sv-SE"/>
            </a:p>
          </p:txBody>
        </p:sp>
        <p:sp>
          <p:nvSpPr>
            <p:cNvPr id="3720" name="AutoShape 162"/>
            <p:cNvSpPr>
              <a:spLocks noChangeArrowheads="1"/>
            </p:cNvSpPr>
            <p:nvPr/>
          </p:nvSpPr>
          <p:spPr bwMode="auto">
            <a:xfrm rot="-5400000">
              <a:off x="110455321" y="108884563"/>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58</a:t>
              </a:r>
              <a:endParaRPr lang="sv-SE"/>
            </a:p>
          </p:txBody>
        </p:sp>
        <p:sp>
          <p:nvSpPr>
            <p:cNvPr id="3721" name="AutoShape 163"/>
            <p:cNvSpPr>
              <a:spLocks noChangeArrowheads="1"/>
            </p:cNvSpPr>
            <p:nvPr/>
          </p:nvSpPr>
          <p:spPr bwMode="auto">
            <a:xfrm rot="-5400000">
              <a:off x="110505792" y="10896026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59</a:t>
              </a:r>
              <a:endParaRPr lang="sv-SE"/>
            </a:p>
          </p:txBody>
        </p:sp>
        <p:sp>
          <p:nvSpPr>
            <p:cNvPr id="3722" name="AutoShape 164"/>
            <p:cNvSpPr>
              <a:spLocks noChangeArrowheads="1"/>
            </p:cNvSpPr>
            <p:nvPr/>
          </p:nvSpPr>
          <p:spPr bwMode="auto">
            <a:xfrm rot="-5400000">
              <a:off x="110758145" y="110322975"/>
              <a:ext cx="79636" cy="62053"/>
            </a:xfrm>
            <a:prstGeom prst="homePlate">
              <a:avLst>
                <a:gd name="adj" fmla="val 32084"/>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33</a:t>
              </a:r>
              <a:endParaRPr lang="sv-SE"/>
            </a:p>
          </p:txBody>
        </p:sp>
        <p:sp>
          <p:nvSpPr>
            <p:cNvPr id="3723" name="AutoShape 165"/>
            <p:cNvSpPr>
              <a:spLocks noChangeArrowheads="1"/>
            </p:cNvSpPr>
            <p:nvPr/>
          </p:nvSpPr>
          <p:spPr bwMode="auto">
            <a:xfrm rot="-5400000">
              <a:off x="110744790" y="110373446"/>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32</a:t>
              </a:r>
              <a:endParaRPr lang="sv-SE"/>
            </a:p>
          </p:txBody>
        </p:sp>
        <p:sp>
          <p:nvSpPr>
            <p:cNvPr id="3724" name="AutoShape 166"/>
            <p:cNvSpPr>
              <a:spLocks noChangeArrowheads="1"/>
            </p:cNvSpPr>
            <p:nvPr/>
          </p:nvSpPr>
          <p:spPr bwMode="auto">
            <a:xfrm rot="-5400000">
              <a:off x="110721028" y="1104239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31</a:t>
              </a:r>
              <a:endParaRPr lang="sv-SE"/>
            </a:p>
          </p:txBody>
        </p:sp>
        <p:sp>
          <p:nvSpPr>
            <p:cNvPr id="3725" name="AutoShape 167"/>
            <p:cNvSpPr>
              <a:spLocks noChangeArrowheads="1"/>
            </p:cNvSpPr>
            <p:nvPr/>
          </p:nvSpPr>
          <p:spPr bwMode="auto">
            <a:xfrm rot="-5400000">
              <a:off x="110960027" y="110348210"/>
              <a:ext cx="79636" cy="62053"/>
            </a:xfrm>
            <a:prstGeom prst="homePlate">
              <a:avLst>
                <a:gd name="adj" fmla="val 32084"/>
              </a:avLst>
            </a:prstGeom>
            <a:solidFill>
              <a:srgbClr val="33CC33"/>
            </a:solidFill>
            <a:ln w="9525" algn="in">
              <a:solidFill>
                <a:srgbClr val="000000"/>
              </a:solidFill>
              <a:miter lim="800000"/>
              <a:headEnd/>
              <a:tailEnd/>
            </a:ln>
          </p:spPr>
          <p:txBody>
            <a:bodyPr vert="eaVert" lIns="0" tIns="0" rIns="0" bIns="0"/>
            <a:lstStyle/>
            <a:p>
              <a:pPr marL="342900" indent="-342900"/>
              <a:endParaRPr lang="sv-SE"/>
            </a:p>
          </p:txBody>
        </p:sp>
        <p:sp>
          <p:nvSpPr>
            <p:cNvPr id="3726" name="AutoShape 168"/>
            <p:cNvSpPr>
              <a:spLocks noChangeArrowheads="1"/>
            </p:cNvSpPr>
            <p:nvPr/>
          </p:nvSpPr>
          <p:spPr bwMode="auto">
            <a:xfrm rot="-5400000">
              <a:off x="110909557" y="110398681"/>
              <a:ext cx="79636"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endParaRPr lang="sv-SE"/>
            </a:p>
          </p:txBody>
        </p:sp>
        <p:sp>
          <p:nvSpPr>
            <p:cNvPr id="3727" name="Freeform 169"/>
            <p:cNvSpPr>
              <a:spLocks/>
            </p:cNvSpPr>
            <p:nvPr/>
          </p:nvSpPr>
          <p:spPr bwMode="auto">
            <a:xfrm>
              <a:off x="110614841" y="107473400"/>
              <a:ext cx="587451" cy="1647667"/>
            </a:xfrm>
            <a:custGeom>
              <a:avLst/>
              <a:gdLst>
                <a:gd name="T0" fmla="*/ 30280 w 838042"/>
                <a:gd name="T1" fmla="*/ 393634 h 2350518"/>
                <a:gd name="T2" fmla="*/ 21868 w 838042"/>
                <a:gd name="T3" fmla="*/ 386906 h 2350518"/>
                <a:gd name="T4" fmla="*/ 30280 w 838042"/>
                <a:gd name="T5" fmla="*/ 326346 h 2350518"/>
                <a:gd name="T6" fmla="*/ 33644 w 838042"/>
                <a:gd name="T7" fmla="*/ 287656 h 2350518"/>
                <a:gd name="T8" fmla="*/ 48784 w 838042"/>
                <a:gd name="T9" fmla="*/ 272517 h 2350518"/>
                <a:gd name="T10" fmla="*/ 42055 w 838042"/>
                <a:gd name="T11" fmla="*/ 245601 h 2350518"/>
                <a:gd name="T12" fmla="*/ 33644 w 838042"/>
                <a:gd name="T13" fmla="*/ 227097 h 2350518"/>
                <a:gd name="T14" fmla="*/ 18504 w 838042"/>
                <a:gd name="T15" fmla="*/ 222050 h 2350518"/>
                <a:gd name="T16" fmla="*/ 8411 w 838042"/>
                <a:gd name="T17" fmla="*/ 217004 h 2350518"/>
                <a:gd name="T18" fmla="*/ 5047 w 838042"/>
                <a:gd name="T19" fmla="*/ 183360 h 2350518"/>
                <a:gd name="T20" fmla="*/ 21868 w 838042"/>
                <a:gd name="T21" fmla="*/ 169902 h 2350518"/>
                <a:gd name="T22" fmla="*/ 35327 w 838042"/>
                <a:gd name="T23" fmla="*/ 161491 h 2350518"/>
                <a:gd name="T24" fmla="*/ 53830 w 838042"/>
                <a:gd name="T25" fmla="*/ 149715 h 2350518"/>
                <a:gd name="T26" fmla="*/ 68970 w 838042"/>
                <a:gd name="T27" fmla="*/ 156445 h 2350518"/>
                <a:gd name="T28" fmla="*/ 84110 w 838042"/>
                <a:gd name="T29" fmla="*/ 161491 h 2350518"/>
                <a:gd name="T30" fmla="*/ 95886 w 838042"/>
                <a:gd name="T31" fmla="*/ 164856 h 2350518"/>
                <a:gd name="T32" fmla="*/ 117754 w 838042"/>
                <a:gd name="T33" fmla="*/ 179996 h 2350518"/>
                <a:gd name="T34" fmla="*/ 112707 w 838042"/>
                <a:gd name="T35" fmla="*/ 171584 h 2350518"/>
                <a:gd name="T36" fmla="*/ 117754 w 838042"/>
                <a:gd name="T37" fmla="*/ 137940 h 2350518"/>
                <a:gd name="T38" fmla="*/ 111025 w 838042"/>
                <a:gd name="T39" fmla="*/ 121118 h 2350518"/>
                <a:gd name="T40" fmla="*/ 104297 w 838042"/>
                <a:gd name="T41" fmla="*/ 105978 h 2350518"/>
                <a:gd name="T42" fmla="*/ 107661 w 838042"/>
                <a:gd name="T43" fmla="*/ 94203 h 2350518"/>
                <a:gd name="T44" fmla="*/ 121119 w 838042"/>
                <a:gd name="T45" fmla="*/ 85792 h 2350518"/>
                <a:gd name="T46" fmla="*/ 119436 w 838042"/>
                <a:gd name="T47" fmla="*/ 70652 h 2350518"/>
                <a:gd name="T48" fmla="*/ 105978 w 838042"/>
                <a:gd name="T49" fmla="*/ 77381 h 2350518"/>
                <a:gd name="T50" fmla="*/ 82428 w 838042"/>
                <a:gd name="T51" fmla="*/ 70652 h 2350518"/>
                <a:gd name="T52" fmla="*/ 89157 w 838042"/>
                <a:gd name="T53" fmla="*/ 31961 h 2350518"/>
                <a:gd name="T54" fmla="*/ 97567 w 838042"/>
                <a:gd name="T55" fmla="*/ 23551 h 2350518"/>
                <a:gd name="T56" fmla="*/ 105978 w 838042"/>
                <a:gd name="T57" fmla="*/ 16821 h 2350518"/>
                <a:gd name="T58" fmla="*/ 122801 w 838042"/>
                <a:gd name="T59" fmla="*/ 5046 h 2350518"/>
                <a:gd name="T60" fmla="*/ 131212 w 838042"/>
                <a:gd name="T61" fmla="*/ 3364 h 2350518"/>
                <a:gd name="T62" fmla="*/ 137940 w 838042"/>
                <a:gd name="T63" fmla="*/ 40373 h 2350518"/>
                <a:gd name="T64" fmla="*/ 139623 w 838042"/>
                <a:gd name="T65" fmla="*/ 146351 h 2350518"/>
                <a:gd name="T66" fmla="*/ 127848 w 838042"/>
                <a:gd name="T67" fmla="*/ 159809 h 2350518"/>
                <a:gd name="T68" fmla="*/ 122801 w 838042"/>
                <a:gd name="T69" fmla="*/ 169902 h 2350518"/>
                <a:gd name="T70" fmla="*/ 117754 w 838042"/>
                <a:gd name="T71" fmla="*/ 213639 h 2350518"/>
                <a:gd name="T72" fmla="*/ 112707 w 838042"/>
                <a:gd name="T73" fmla="*/ 232144 h 2350518"/>
                <a:gd name="T74" fmla="*/ 92521 w 838042"/>
                <a:gd name="T75" fmla="*/ 255694 h 2350518"/>
                <a:gd name="T76" fmla="*/ 89157 w 838042"/>
                <a:gd name="T77" fmla="*/ 311207 h 2350518"/>
                <a:gd name="T78" fmla="*/ 75699 w 838042"/>
                <a:gd name="T79" fmla="*/ 321300 h 2350518"/>
                <a:gd name="T80" fmla="*/ 67289 w 838042"/>
                <a:gd name="T81" fmla="*/ 328029 h 2350518"/>
                <a:gd name="T82" fmla="*/ 62241 w 838042"/>
                <a:gd name="T83" fmla="*/ 344851 h 2350518"/>
                <a:gd name="T84" fmla="*/ 55513 w 838042"/>
                <a:gd name="T85" fmla="*/ 361673 h 2350518"/>
                <a:gd name="T86" fmla="*/ 52149 w 838042"/>
                <a:gd name="T87" fmla="*/ 383541 h 2350518"/>
                <a:gd name="T88" fmla="*/ 43737 w 838042"/>
                <a:gd name="T89" fmla="*/ 395316 h 2350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042"/>
                <a:gd name="T136" fmla="*/ 0 h 2350518"/>
                <a:gd name="T137" fmla="*/ 838042 w 838042"/>
                <a:gd name="T138" fmla="*/ 2350518 h 2350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042" h="2350518">
                  <a:moveTo>
                    <a:pt x="258418" y="2335696"/>
                  </a:moveTo>
                  <a:cubicBezTo>
                    <a:pt x="231914" y="2332383"/>
                    <a:pt x="205185" y="2330534"/>
                    <a:pt x="178905" y="2325756"/>
                  </a:cubicBezTo>
                  <a:cubicBezTo>
                    <a:pt x="168597" y="2323882"/>
                    <a:pt x="157268" y="2322362"/>
                    <a:pt x="149087" y="2315817"/>
                  </a:cubicBezTo>
                  <a:cubicBezTo>
                    <a:pt x="139759" y="2308355"/>
                    <a:pt x="135835" y="2295939"/>
                    <a:pt x="129209" y="2286000"/>
                  </a:cubicBezTo>
                  <a:cubicBezTo>
                    <a:pt x="133373" y="2261015"/>
                    <a:pt x="147488" y="2179173"/>
                    <a:pt x="149087" y="2156791"/>
                  </a:cubicBezTo>
                  <a:cubicBezTo>
                    <a:pt x="165064" y="1933118"/>
                    <a:pt x="109024" y="1998075"/>
                    <a:pt x="178905" y="1928191"/>
                  </a:cubicBezTo>
                  <a:cubicBezTo>
                    <a:pt x="182218" y="1865243"/>
                    <a:pt x="183383" y="1802146"/>
                    <a:pt x="188844" y="1739348"/>
                  </a:cubicBezTo>
                  <a:cubicBezTo>
                    <a:pt x="190027" y="1725739"/>
                    <a:pt x="191206" y="1710957"/>
                    <a:pt x="198783" y="1699591"/>
                  </a:cubicBezTo>
                  <a:cubicBezTo>
                    <a:pt x="205409" y="1689652"/>
                    <a:pt x="219531" y="1687487"/>
                    <a:pt x="228600" y="1679713"/>
                  </a:cubicBezTo>
                  <a:cubicBezTo>
                    <a:pt x="266092" y="1647577"/>
                    <a:pt x="264788" y="1645309"/>
                    <a:pt x="288235" y="1610139"/>
                  </a:cubicBezTo>
                  <a:cubicBezTo>
                    <a:pt x="270298" y="1502514"/>
                    <a:pt x="287931" y="1589198"/>
                    <a:pt x="268357" y="1520687"/>
                  </a:cubicBezTo>
                  <a:cubicBezTo>
                    <a:pt x="265994" y="1512417"/>
                    <a:pt x="254978" y="1461945"/>
                    <a:pt x="248479" y="1451113"/>
                  </a:cubicBezTo>
                  <a:cubicBezTo>
                    <a:pt x="243658" y="1443078"/>
                    <a:pt x="235226" y="1437861"/>
                    <a:pt x="228600" y="1431235"/>
                  </a:cubicBezTo>
                  <a:cubicBezTo>
                    <a:pt x="218661" y="1401418"/>
                    <a:pt x="208722" y="1371600"/>
                    <a:pt x="198783" y="1341783"/>
                  </a:cubicBezTo>
                  <a:cubicBezTo>
                    <a:pt x="192157" y="1321905"/>
                    <a:pt x="159026" y="1328530"/>
                    <a:pt x="139148" y="1321904"/>
                  </a:cubicBezTo>
                  <a:cubicBezTo>
                    <a:pt x="129209" y="1318591"/>
                    <a:pt x="119270" y="1315278"/>
                    <a:pt x="109331" y="1311965"/>
                  </a:cubicBezTo>
                  <a:cubicBezTo>
                    <a:pt x="99392" y="1308652"/>
                    <a:pt x="88231" y="1307837"/>
                    <a:pt x="79514" y="1302026"/>
                  </a:cubicBezTo>
                  <a:cubicBezTo>
                    <a:pt x="69575" y="1295400"/>
                    <a:pt x="59635" y="1288774"/>
                    <a:pt x="49696" y="1282148"/>
                  </a:cubicBezTo>
                  <a:cubicBezTo>
                    <a:pt x="4129" y="1213796"/>
                    <a:pt x="17496" y="1245177"/>
                    <a:pt x="0" y="1192696"/>
                  </a:cubicBezTo>
                  <a:cubicBezTo>
                    <a:pt x="3100" y="1177199"/>
                    <a:pt x="18180" y="1091124"/>
                    <a:pt x="29818" y="1083365"/>
                  </a:cubicBezTo>
                  <a:cubicBezTo>
                    <a:pt x="39757" y="1076739"/>
                    <a:pt x="50566" y="1071261"/>
                    <a:pt x="59635" y="1063487"/>
                  </a:cubicBezTo>
                  <a:cubicBezTo>
                    <a:pt x="93869" y="1034143"/>
                    <a:pt x="92702" y="1022105"/>
                    <a:pt x="129209" y="1003852"/>
                  </a:cubicBezTo>
                  <a:cubicBezTo>
                    <a:pt x="138580" y="999167"/>
                    <a:pt x="149088" y="997226"/>
                    <a:pt x="159027" y="993913"/>
                  </a:cubicBezTo>
                  <a:cubicBezTo>
                    <a:pt x="181169" y="979151"/>
                    <a:pt x="192535" y="974390"/>
                    <a:pt x="208722" y="954156"/>
                  </a:cubicBezTo>
                  <a:cubicBezTo>
                    <a:pt x="232484" y="924453"/>
                    <a:pt x="221403" y="920912"/>
                    <a:pt x="258418" y="904461"/>
                  </a:cubicBezTo>
                  <a:cubicBezTo>
                    <a:pt x="277566" y="895951"/>
                    <a:pt x="318053" y="884583"/>
                    <a:pt x="318053" y="884583"/>
                  </a:cubicBezTo>
                  <a:cubicBezTo>
                    <a:pt x="337931" y="891209"/>
                    <a:pt x="360253" y="892838"/>
                    <a:pt x="377687" y="904461"/>
                  </a:cubicBezTo>
                  <a:cubicBezTo>
                    <a:pt x="387626" y="911087"/>
                    <a:pt x="396589" y="919488"/>
                    <a:pt x="407505" y="924339"/>
                  </a:cubicBezTo>
                  <a:cubicBezTo>
                    <a:pt x="426653" y="932849"/>
                    <a:pt x="447262" y="937591"/>
                    <a:pt x="467140" y="944217"/>
                  </a:cubicBezTo>
                  <a:cubicBezTo>
                    <a:pt x="477079" y="947530"/>
                    <a:pt x="487018" y="950843"/>
                    <a:pt x="496957" y="954156"/>
                  </a:cubicBezTo>
                  <a:cubicBezTo>
                    <a:pt x="506896" y="957469"/>
                    <a:pt x="516610" y="961555"/>
                    <a:pt x="526774" y="964096"/>
                  </a:cubicBezTo>
                  <a:cubicBezTo>
                    <a:pt x="540026" y="967409"/>
                    <a:pt x="553279" y="970722"/>
                    <a:pt x="566531" y="974035"/>
                  </a:cubicBezTo>
                  <a:cubicBezTo>
                    <a:pt x="569844" y="1007165"/>
                    <a:pt x="549095" y="1054474"/>
                    <a:pt x="576470" y="1073426"/>
                  </a:cubicBezTo>
                  <a:cubicBezTo>
                    <a:pt x="609271" y="1096134"/>
                    <a:pt x="658247" y="1077121"/>
                    <a:pt x="695740" y="1063487"/>
                  </a:cubicBezTo>
                  <a:cubicBezTo>
                    <a:pt x="705586" y="1059907"/>
                    <a:pt x="691190" y="1042654"/>
                    <a:pt x="685800" y="1033670"/>
                  </a:cubicBezTo>
                  <a:cubicBezTo>
                    <a:pt x="680979" y="1025635"/>
                    <a:pt x="672548" y="1020417"/>
                    <a:pt x="665922" y="1013791"/>
                  </a:cubicBezTo>
                  <a:cubicBezTo>
                    <a:pt x="669235" y="954156"/>
                    <a:pt x="667001" y="893953"/>
                    <a:pt x="675861" y="834887"/>
                  </a:cubicBezTo>
                  <a:cubicBezTo>
                    <a:pt x="677251" y="825620"/>
                    <a:pt x="694415" y="824286"/>
                    <a:pt x="695740" y="815009"/>
                  </a:cubicBezTo>
                  <a:cubicBezTo>
                    <a:pt x="696562" y="809255"/>
                    <a:pt x="683194" y="747717"/>
                    <a:pt x="675861" y="735496"/>
                  </a:cubicBezTo>
                  <a:cubicBezTo>
                    <a:pt x="671040" y="727461"/>
                    <a:pt x="662609" y="722243"/>
                    <a:pt x="655983" y="715617"/>
                  </a:cubicBezTo>
                  <a:cubicBezTo>
                    <a:pt x="631000" y="640668"/>
                    <a:pt x="664701" y="733055"/>
                    <a:pt x="626166" y="655983"/>
                  </a:cubicBezTo>
                  <a:cubicBezTo>
                    <a:pt x="621481" y="646612"/>
                    <a:pt x="619540" y="636104"/>
                    <a:pt x="616227" y="626165"/>
                  </a:cubicBezTo>
                  <a:cubicBezTo>
                    <a:pt x="619540" y="616226"/>
                    <a:pt x="623288" y="606422"/>
                    <a:pt x="626166" y="596348"/>
                  </a:cubicBezTo>
                  <a:cubicBezTo>
                    <a:pt x="629919" y="583213"/>
                    <a:pt x="630724" y="569147"/>
                    <a:pt x="636105" y="556591"/>
                  </a:cubicBezTo>
                  <a:cubicBezTo>
                    <a:pt x="640810" y="545612"/>
                    <a:pt x="645853" y="533105"/>
                    <a:pt x="655983" y="526774"/>
                  </a:cubicBezTo>
                  <a:cubicBezTo>
                    <a:pt x="673752" y="515669"/>
                    <a:pt x="715618" y="506896"/>
                    <a:pt x="715618" y="506896"/>
                  </a:cubicBezTo>
                  <a:cubicBezTo>
                    <a:pt x="762951" y="435895"/>
                    <a:pt x="761168" y="470438"/>
                    <a:pt x="745435" y="407504"/>
                  </a:cubicBezTo>
                  <a:cubicBezTo>
                    <a:pt x="732183" y="410817"/>
                    <a:pt x="717897" y="411334"/>
                    <a:pt x="705679" y="417443"/>
                  </a:cubicBezTo>
                  <a:cubicBezTo>
                    <a:pt x="697297" y="421634"/>
                    <a:pt x="694182" y="433131"/>
                    <a:pt x="685800" y="437322"/>
                  </a:cubicBezTo>
                  <a:cubicBezTo>
                    <a:pt x="667059" y="446693"/>
                    <a:pt x="626166" y="457200"/>
                    <a:pt x="626166" y="457200"/>
                  </a:cubicBezTo>
                  <a:cubicBezTo>
                    <a:pt x="583096" y="453887"/>
                    <a:pt x="538492" y="459128"/>
                    <a:pt x="496957" y="447261"/>
                  </a:cubicBezTo>
                  <a:cubicBezTo>
                    <a:pt x="486883" y="444383"/>
                    <a:pt x="487018" y="427920"/>
                    <a:pt x="487018" y="417443"/>
                  </a:cubicBezTo>
                  <a:cubicBezTo>
                    <a:pt x="487018" y="370942"/>
                    <a:pt x="490059" y="324282"/>
                    <a:pt x="496957" y="278296"/>
                  </a:cubicBezTo>
                  <a:cubicBezTo>
                    <a:pt x="500681" y="253470"/>
                    <a:pt x="519943" y="216165"/>
                    <a:pt x="526774" y="188843"/>
                  </a:cubicBezTo>
                  <a:cubicBezTo>
                    <a:pt x="530087" y="175591"/>
                    <a:pt x="527055" y="158746"/>
                    <a:pt x="536714" y="149087"/>
                  </a:cubicBezTo>
                  <a:cubicBezTo>
                    <a:pt x="546373" y="139428"/>
                    <a:pt x="563218" y="142461"/>
                    <a:pt x="576470" y="139148"/>
                  </a:cubicBezTo>
                  <a:cubicBezTo>
                    <a:pt x="586409" y="132522"/>
                    <a:pt x="596959" y="126732"/>
                    <a:pt x="606287" y="119270"/>
                  </a:cubicBezTo>
                  <a:cubicBezTo>
                    <a:pt x="613605" y="113416"/>
                    <a:pt x="618130" y="104212"/>
                    <a:pt x="626166" y="99391"/>
                  </a:cubicBezTo>
                  <a:cubicBezTo>
                    <a:pt x="684955" y="64117"/>
                    <a:pt x="627153" y="119843"/>
                    <a:pt x="685800" y="69574"/>
                  </a:cubicBezTo>
                  <a:cubicBezTo>
                    <a:pt x="700030" y="57377"/>
                    <a:pt x="712305" y="43069"/>
                    <a:pt x="725557" y="29817"/>
                  </a:cubicBezTo>
                  <a:cubicBezTo>
                    <a:pt x="735496" y="19878"/>
                    <a:pt x="755374" y="0"/>
                    <a:pt x="755374" y="0"/>
                  </a:cubicBezTo>
                  <a:cubicBezTo>
                    <a:pt x="762000" y="6626"/>
                    <a:pt x="773791" y="10622"/>
                    <a:pt x="775253" y="19878"/>
                  </a:cubicBezTo>
                  <a:cubicBezTo>
                    <a:pt x="806722" y="219179"/>
                    <a:pt x="741814" y="145463"/>
                    <a:pt x="805070" y="208722"/>
                  </a:cubicBezTo>
                  <a:cubicBezTo>
                    <a:pt x="808383" y="218661"/>
                    <a:pt x="810324" y="229168"/>
                    <a:pt x="815009" y="238539"/>
                  </a:cubicBezTo>
                  <a:cubicBezTo>
                    <a:pt x="820351" y="249223"/>
                    <a:pt x="834697" y="256412"/>
                    <a:pt x="834887" y="268356"/>
                  </a:cubicBezTo>
                  <a:cubicBezTo>
                    <a:pt x="838042" y="467141"/>
                    <a:pt x="834257" y="666112"/>
                    <a:pt x="824948" y="864704"/>
                  </a:cubicBezTo>
                  <a:cubicBezTo>
                    <a:pt x="824662" y="870802"/>
                    <a:pt x="793187" y="927882"/>
                    <a:pt x="785192" y="934278"/>
                  </a:cubicBezTo>
                  <a:cubicBezTo>
                    <a:pt x="777011" y="940823"/>
                    <a:pt x="765313" y="940904"/>
                    <a:pt x="755374" y="944217"/>
                  </a:cubicBezTo>
                  <a:cubicBezTo>
                    <a:pt x="748748" y="950843"/>
                    <a:pt x="739687" y="955714"/>
                    <a:pt x="735496" y="964096"/>
                  </a:cubicBezTo>
                  <a:cubicBezTo>
                    <a:pt x="729387" y="976314"/>
                    <a:pt x="727489" y="990329"/>
                    <a:pt x="725557" y="1003852"/>
                  </a:cubicBezTo>
                  <a:cubicBezTo>
                    <a:pt x="702960" y="1162031"/>
                    <a:pt x="728329" y="1052399"/>
                    <a:pt x="705679" y="1143000"/>
                  </a:cubicBezTo>
                  <a:cubicBezTo>
                    <a:pt x="702366" y="1182757"/>
                    <a:pt x="702299" y="1222918"/>
                    <a:pt x="695740" y="1262270"/>
                  </a:cubicBezTo>
                  <a:cubicBezTo>
                    <a:pt x="692295" y="1282938"/>
                    <a:pt x="679970" y="1301358"/>
                    <a:pt x="675861" y="1321904"/>
                  </a:cubicBezTo>
                  <a:cubicBezTo>
                    <a:pt x="672548" y="1338469"/>
                    <a:pt x="669235" y="1355035"/>
                    <a:pt x="665922" y="1371600"/>
                  </a:cubicBezTo>
                  <a:cubicBezTo>
                    <a:pt x="652910" y="1527751"/>
                    <a:pt x="696142" y="1479051"/>
                    <a:pt x="576470" y="1500809"/>
                  </a:cubicBezTo>
                  <a:cubicBezTo>
                    <a:pt x="566162" y="1502683"/>
                    <a:pt x="556592" y="1507435"/>
                    <a:pt x="546653" y="1510748"/>
                  </a:cubicBezTo>
                  <a:cubicBezTo>
                    <a:pt x="543340" y="1610139"/>
                    <a:pt x="542730" y="1709658"/>
                    <a:pt x="536714" y="1808922"/>
                  </a:cubicBezTo>
                  <a:cubicBezTo>
                    <a:pt x="536080" y="1819380"/>
                    <a:pt x="534182" y="1831331"/>
                    <a:pt x="526774" y="1838739"/>
                  </a:cubicBezTo>
                  <a:cubicBezTo>
                    <a:pt x="509881" y="1855632"/>
                    <a:pt x="484034" y="1861603"/>
                    <a:pt x="467140" y="1878496"/>
                  </a:cubicBezTo>
                  <a:cubicBezTo>
                    <a:pt x="460514" y="1885122"/>
                    <a:pt x="455296" y="1893553"/>
                    <a:pt x="447261" y="1898374"/>
                  </a:cubicBezTo>
                  <a:cubicBezTo>
                    <a:pt x="438277" y="1903764"/>
                    <a:pt x="427383" y="1905000"/>
                    <a:pt x="417444" y="1908313"/>
                  </a:cubicBezTo>
                  <a:cubicBezTo>
                    <a:pt x="410818" y="1918252"/>
                    <a:pt x="405028" y="1928802"/>
                    <a:pt x="397566" y="1938130"/>
                  </a:cubicBezTo>
                  <a:cubicBezTo>
                    <a:pt x="391712" y="1945448"/>
                    <a:pt x="380380" y="1949033"/>
                    <a:pt x="377687" y="1958009"/>
                  </a:cubicBezTo>
                  <a:cubicBezTo>
                    <a:pt x="370012" y="1983593"/>
                    <a:pt x="372139" y="2011175"/>
                    <a:pt x="367748" y="2037522"/>
                  </a:cubicBezTo>
                  <a:cubicBezTo>
                    <a:pt x="365502" y="2050996"/>
                    <a:pt x="361562" y="2064144"/>
                    <a:pt x="357809" y="2077278"/>
                  </a:cubicBezTo>
                  <a:cubicBezTo>
                    <a:pt x="341154" y="2135572"/>
                    <a:pt x="357032" y="2078832"/>
                    <a:pt x="327992" y="2136913"/>
                  </a:cubicBezTo>
                  <a:cubicBezTo>
                    <a:pt x="323307" y="2146284"/>
                    <a:pt x="321366" y="2156791"/>
                    <a:pt x="318053" y="2166730"/>
                  </a:cubicBezTo>
                  <a:cubicBezTo>
                    <a:pt x="314740" y="2199861"/>
                    <a:pt x="316190" y="2233820"/>
                    <a:pt x="308114" y="2266122"/>
                  </a:cubicBezTo>
                  <a:cubicBezTo>
                    <a:pt x="305841" y="2275213"/>
                    <a:pt x="293056" y="2277965"/>
                    <a:pt x="288235" y="2286000"/>
                  </a:cubicBezTo>
                  <a:cubicBezTo>
                    <a:pt x="249523" y="2350518"/>
                    <a:pt x="308789" y="2285322"/>
                    <a:pt x="258418" y="2335696"/>
                  </a:cubicBez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728" name="AutoShape 170"/>
            <p:cNvSpPr>
              <a:spLocks noChangeArrowheads="1"/>
            </p:cNvSpPr>
            <p:nvPr/>
          </p:nvSpPr>
          <p:spPr bwMode="auto">
            <a:xfrm rot="-5400000">
              <a:off x="110657203" y="109086446"/>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60</a:t>
              </a:r>
              <a:endParaRPr lang="sv-SE"/>
            </a:p>
          </p:txBody>
        </p:sp>
        <p:sp>
          <p:nvSpPr>
            <p:cNvPr id="3729" name="AutoShape 171"/>
            <p:cNvSpPr>
              <a:spLocks noChangeArrowheads="1"/>
            </p:cNvSpPr>
            <p:nvPr/>
          </p:nvSpPr>
          <p:spPr bwMode="auto">
            <a:xfrm rot="-5400000">
              <a:off x="110606733" y="1091621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61</a:t>
              </a:r>
              <a:endParaRPr lang="sv-SE"/>
            </a:p>
          </p:txBody>
        </p:sp>
        <p:sp>
          <p:nvSpPr>
            <p:cNvPr id="3730" name="AutoShape 172"/>
            <p:cNvSpPr>
              <a:spLocks noChangeArrowheads="1"/>
            </p:cNvSpPr>
            <p:nvPr/>
          </p:nvSpPr>
          <p:spPr bwMode="auto">
            <a:xfrm rot="-5400000">
              <a:off x="111010498" y="108884563"/>
              <a:ext cx="79636"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45</a:t>
              </a:r>
              <a:endParaRPr lang="sv-SE"/>
            </a:p>
          </p:txBody>
        </p:sp>
        <p:sp>
          <p:nvSpPr>
            <p:cNvPr id="3731" name="AutoShape 173"/>
            <p:cNvSpPr>
              <a:spLocks noChangeArrowheads="1"/>
            </p:cNvSpPr>
            <p:nvPr/>
          </p:nvSpPr>
          <p:spPr bwMode="auto">
            <a:xfrm rot="-5400000">
              <a:off x="110691359" y="110606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16</a:t>
              </a:r>
              <a:endParaRPr lang="sv-SE"/>
            </a:p>
          </p:txBody>
        </p:sp>
        <p:sp>
          <p:nvSpPr>
            <p:cNvPr id="3732" name="AutoShape 174"/>
            <p:cNvSpPr>
              <a:spLocks noChangeArrowheads="1"/>
            </p:cNvSpPr>
            <p:nvPr/>
          </p:nvSpPr>
          <p:spPr bwMode="auto">
            <a:xfrm rot="-5400000">
              <a:off x="110637359" y="110588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17</a:t>
              </a:r>
              <a:endParaRPr lang="sv-SE"/>
            </a:p>
          </p:txBody>
        </p:sp>
        <p:sp>
          <p:nvSpPr>
            <p:cNvPr id="3733" name="AutoShape 175"/>
            <p:cNvSpPr>
              <a:spLocks noChangeArrowheads="1"/>
            </p:cNvSpPr>
            <p:nvPr/>
          </p:nvSpPr>
          <p:spPr bwMode="auto">
            <a:xfrm rot="-5400000">
              <a:off x="110581498" y="110499622"/>
              <a:ext cx="79636" cy="62053"/>
            </a:xfrm>
            <a:prstGeom prst="homePlate">
              <a:avLst>
                <a:gd name="adj" fmla="val 32084"/>
              </a:avLst>
            </a:prstGeom>
            <a:solidFill>
              <a:srgbClr val="FFFF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30</a:t>
              </a:r>
              <a:endParaRPr lang="sv-SE"/>
            </a:p>
          </p:txBody>
        </p:sp>
        <p:sp>
          <p:nvSpPr>
            <p:cNvPr id="3734" name="AutoShape 176"/>
            <p:cNvSpPr>
              <a:spLocks noChangeArrowheads="1"/>
            </p:cNvSpPr>
            <p:nvPr/>
          </p:nvSpPr>
          <p:spPr bwMode="auto">
            <a:xfrm rot="-5400000">
              <a:off x="110606733" y="110348210"/>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34</a:t>
              </a:r>
              <a:endParaRPr lang="sv-SE"/>
            </a:p>
          </p:txBody>
        </p:sp>
        <p:sp>
          <p:nvSpPr>
            <p:cNvPr id="3735" name="AutoShape 177"/>
            <p:cNvSpPr>
              <a:spLocks noChangeArrowheads="1"/>
            </p:cNvSpPr>
            <p:nvPr/>
          </p:nvSpPr>
          <p:spPr bwMode="auto">
            <a:xfrm rot="-5400000">
              <a:off x="110657204" y="11027250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35</a:t>
              </a:r>
              <a:endParaRPr lang="sv-SE"/>
            </a:p>
          </p:txBody>
        </p:sp>
        <p:sp>
          <p:nvSpPr>
            <p:cNvPr id="3736" name="Freeform 178"/>
            <p:cNvSpPr>
              <a:spLocks/>
            </p:cNvSpPr>
            <p:nvPr/>
          </p:nvSpPr>
          <p:spPr bwMode="auto">
            <a:xfrm>
              <a:off x="111283686" y="107089286"/>
              <a:ext cx="637466" cy="907026"/>
            </a:xfrm>
            <a:custGeom>
              <a:avLst/>
              <a:gdLst>
                <a:gd name="T0" fmla="*/ 26915 w 909392"/>
                <a:gd name="T1" fmla="*/ 139845 h 1293939"/>
                <a:gd name="T2" fmla="*/ 21868 w 909392"/>
                <a:gd name="T3" fmla="*/ 143210 h 1293939"/>
                <a:gd name="T4" fmla="*/ 18504 w 909392"/>
                <a:gd name="T5" fmla="*/ 148256 h 1293939"/>
                <a:gd name="T6" fmla="*/ 5046 w 909392"/>
                <a:gd name="T7" fmla="*/ 151621 h 1293939"/>
                <a:gd name="T8" fmla="*/ 1682 w 909392"/>
                <a:gd name="T9" fmla="*/ 161713 h 1293939"/>
                <a:gd name="T10" fmla="*/ 0 w 909392"/>
                <a:gd name="T11" fmla="*/ 166760 h 1293939"/>
                <a:gd name="T12" fmla="*/ 1682 w 909392"/>
                <a:gd name="T13" fmla="*/ 203769 h 1293939"/>
                <a:gd name="T14" fmla="*/ 3364 w 909392"/>
                <a:gd name="T15" fmla="*/ 212180 h 1293939"/>
                <a:gd name="T16" fmla="*/ 5046 w 909392"/>
                <a:gd name="T17" fmla="*/ 217226 h 1293939"/>
                <a:gd name="T18" fmla="*/ 10093 w 909392"/>
                <a:gd name="T19" fmla="*/ 218909 h 1293939"/>
                <a:gd name="T20" fmla="*/ 21868 w 909392"/>
                <a:gd name="T21" fmla="*/ 217226 h 1293939"/>
                <a:gd name="T22" fmla="*/ 23551 w 909392"/>
                <a:gd name="T23" fmla="*/ 212180 h 1293939"/>
                <a:gd name="T24" fmla="*/ 25233 w 909392"/>
                <a:gd name="T25" fmla="*/ 170125 h 1293939"/>
                <a:gd name="T26" fmla="*/ 30280 w 909392"/>
                <a:gd name="T27" fmla="*/ 166760 h 1293939"/>
                <a:gd name="T28" fmla="*/ 40373 w 909392"/>
                <a:gd name="T29" fmla="*/ 163396 h 1293939"/>
                <a:gd name="T30" fmla="*/ 85792 w 909392"/>
                <a:gd name="T31" fmla="*/ 166760 h 1293939"/>
                <a:gd name="T32" fmla="*/ 99250 w 909392"/>
                <a:gd name="T33" fmla="*/ 170125 h 1293939"/>
                <a:gd name="T34" fmla="*/ 116072 w 909392"/>
                <a:gd name="T35" fmla="*/ 168443 h 1293939"/>
                <a:gd name="T36" fmla="*/ 122801 w 909392"/>
                <a:gd name="T37" fmla="*/ 160032 h 1293939"/>
                <a:gd name="T38" fmla="*/ 126165 w 909392"/>
                <a:gd name="T39" fmla="*/ 154985 h 1293939"/>
                <a:gd name="T40" fmla="*/ 129529 w 909392"/>
                <a:gd name="T41" fmla="*/ 144892 h 1293939"/>
                <a:gd name="T42" fmla="*/ 132894 w 909392"/>
                <a:gd name="T43" fmla="*/ 139845 h 1293939"/>
                <a:gd name="T44" fmla="*/ 139623 w 909392"/>
                <a:gd name="T45" fmla="*/ 131434 h 1293939"/>
                <a:gd name="T46" fmla="*/ 141305 w 909392"/>
                <a:gd name="T47" fmla="*/ 126387 h 1293939"/>
                <a:gd name="T48" fmla="*/ 134576 w 909392"/>
                <a:gd name="T49" fmla="*/ 79286 h 1293939"/>
                <a:gd name="T50" fmla="*/ 124483 w 909392"/>
                <a:gd name="T51" fmla="*/ 77603 h 1293939"/>
                <a:gd name="T52" fmla="*/ 119437 w 909392"/>
                <a:gd name="T53" fmla="*/ 75922 h 1293939"/>
                <a:gd name="T54" fmla="*/ 116072 w 909392"/>
                <a:gd name="T55" fmla="*/ 72557 h 1293939"/>
                <a:gd name="T56" fmla="*/ 116072 w 909392"/>
                <a:gd name="T57" fmla="*/ 49006 h 1293939"/>
                <a:gd name="T58" fmla="*/ 122801 w 909392"/>
                <a:gd name="T59" fmla="*/ 35548 h 1293939"/>
                <a:gd name="T60" fmla="*/ 124483 w 909392"/>
                <a:gd name="T61" fmla="*/ 30502 h 1293939"/>
                <a:gd name="T62" fmla="*/ 67289 w 909392"/>
                <a:gd name="T63" fmla="*/ 22091 h 1293939"/>
                <a:gd name="T64" fmla="*/ 62241 w 909392"/>
                <a:gd name="T65" fmla="*/ 11998 h 1293939"/>
                <a:gd name="T66" fmla="*/ 58877 w 909392"/>
                <a:gd name="T67" fmla="*/ 8633 h 1293939"/>
                <a:gd name="T68" fmla="*/ 53830 w 909392"/>
                <a:gd name="T69" fmla="*/ 6951 h 1293939"/>
                <a:gd name="T70" fmla="*/ 48784 w 909392"/>
                <a:gd name="T71" fmla="*/ 3586 h 1293939"/>
                <a:gd name="T72" fmla="*/ 28597 w 909392"/>
                <a:gd name="T73" fmla="*/ 3586 h 1293939"/>
                <a:gd name="T74" fmla="*/ 28597 w 909392"/>
                <a:gd name="T75" fmla="*/ 17044 h 1293939"/>
                <a:gd name="T76" fmla="*/ 33644 w 909392"/>
                <a:gd name="T77" fmla="*/ 22091 h 1293939"/>
                <a:gd name="T78" fmla="*/ 35327 w 909392"/>
                <a:gd name="T79" fmla="*/ 27138 h 1293939"/>
                <a:gd name="T80" fmla="*/ 42055 w 909392"/>
                <a:gd name="T81" fmla="*/ 37231 h 1293939"/>
                <a:gd name="T82" fmla="*/ 43737 w 909392"/>
                <a:gd name="T83" fmla="*/ 77603 h 1293939"/>
                <a:gd name="T84" fmla="*/ 47102 w 909392"/>
                <a:gd name="T85" fmla="*/ 80968 h 1293939"/>
                <a:gd name="T86" fmla="*/ 50466 w 909392"/>
                <a:gd name="T87" fmla="*/ 86015 h 1293939"/>
                <a:gd name="T88" fmla="*/ 63923 w 909392"/>
                <a:gd name="T89" fmla="*/ 89379 h 1293939"/>
                <a:gd name="T90" fmla="*/ 62241 w 909392"/>
                <a:gd name="T91" fmla="*/ 104519 h 1293939"/>
                <a:gd name="T92" fmla="*/ 40373 w 909392"/>
                <a:gd name="T93" fmla="*/ 106201 h 1293939"/>
                <a:gd name="T94" fmla="*/ 35327 w 909392"/>
                <a:gd name="T95" fmla="*/ 107884 h 1293939"/>
                <a:gd name="T96" fmla="*/ 30280 w 909392"/>
                <a:gd name="T97" fmla="*/ 133117 h 1293939"/>
                <a:gd name="T98" fmla="*/ 26915 w 909392"/>
                <a:gd name="T99" fmla="*/ 139845 h 12939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9392"/>
                <a:gd name="T151" fmla="*/ 0 h 1293939"/>
                <a:gd name="T152" fmla="*/ 909392 w 909392"/>
                <a:gd name="T153" fmla="*/ 1293939 h 12939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9392" h="1293939">
                  <a:moveTo>
                    <a:pt x="159026" y="826262"/>
                  </a:moveTo>
                  <a:cubicBezTo>
                    <a:pt x="149087" y="832888"/>
                    <a:pt x="137656" y="837694"/>
                    <a:pt x="129209" y="846140"/>
                  </a:cubicBezTo>
                  <a:cubicBezTo>
                    <a:pt x="120762" y="854587"/>
                    <a:pt x="118658" y="868495"/>
                    <a:pt x="109330" y="875957"/>
                  </a:cubicBezTo>
                  <a:cubicBezTo>
                    <a:pt x="99143" y="884106"/>
                    <a:pt x="32290" y="895341"/>
                    <a:pt x="29817" y="895836"/>
                  </a:cubicBezTo>
                  <a:cubicBezTo>
                    <a:pt x="23191" y="915714"/>
                    <a:pt x="16565" y="935592"/>
                    <a:pt x="9939" y="955470"/>
                  </a:cubicBezTo>
                  <a:cubicBezTo>
                    <a:pt x="6626" y="965409"/>
                    <a:pt x="0" y="985288"/>
                    <a:pt x="0" y="985288"/>
                  </a:cubicBezTo>
                  <a:cubicBezTo>
                    <a:pt x="3313" y="1058175"/>
                    <a:pt x="4549" y="1131186"/>
                    <a:pt x="9939" y="1203949"/>
                  </a:cubicBezTo>
                  <a:cubicBezTo>
                    <a:pt x="11187" y="1220796"/>
                    <a:pt x="15781" y="1237255"/>
                    <a:pt x="19878" y="1253644"/>
                  </a:cubicBezTo>
                  <a:cubicBezTo>
                    <a:pt x="22419" y="1263808"/>
                    <a:pt x="22409" y="1276054"/>
                    <a:pt x="29817" y="1283462"/>
                  </a:cubicBezTo>
                  <a:cubicBezTo>
                    <a:pt x="37225" y="1290870"/>
                    <a:pt x="49696" y="1290088"/>
                    <a:pt x="59635" y="1293401"/>
                  </a:cubicBezTo>
                  <a:cubicBezTo>
                    <a:pt x="82826" y="1290088"/>
                    <a:pt x="108256" y="1293939"/>
                    <a:pt x="129209" y="1283462"/>
                  </a:cubicBezTo>
                  <a:cubicBezTo>
                    <a:pt x="138580" y="1278777"/>
                    <a:pt x="138402" y="1264094"/>
                    <a:pt x="139148" y="1253644"/>
                  </a:cubicBezTo>
                  <a:cubicBezTo>
                    <a:pt x="145054" y="1170962"/>
                    <a:pt x="136939" y="1087163"/>
                    <a:pt x="149087" y="1005166"/>
                  </a:cubicBezTo>
                  <a:cubicBezTo>
                    <a:pt x="150838" y="993350"/>
                    <a:pt x="167988" y="990139"/>
                    <a:pt x="178904" y="985288"/>
                  </a:cubicBezTo>
                  <a:cubicBezTo>
                    <a:pt x="198052" y="976778"/>
                    <a:pt x="238539" y="965409"/>
                    <a:pt x="238539" y="965409"/>
                  </a:cubicBezTo>
                  <a:cubicBezTo>
                    <a:pt x="298689" y="968575"/>
                    <a:pt x="430670" y="970996"/>
                    <a:pt x="506896" y="985288"/>
                  </a:cubicBezTo>
                  <a:cubicBezTo>
                    <a:pt x="533748" y="990323"/>
                    <a:pt x="586409" y="1005166"/>
                    <a:pt x="586409" y="1005166"/>
                  </a:cubicBezTo>
                  <a:cubicBezTo>
                    <a:pt x="619539" y="1001853"/>
                    <a:pt x="653357" y="1002714"/>
                    <a:pt x="685800" y="995227"/>
                  </a:cubicBezTo>
                  <a:cubicBezTo>
                    <a:pt x="723679" y="986486"/>
                    <a:pt x="712414" y="971816"/>
                    <a:pt x="725557" y="945531"/>
                  </a:cubicBezTo>
                  <a:cubicBezTo>
                    <a:pt x="730899" y="934847"/>
                    <a:pt x="738809" y="925653"/>
                    <a:pt x="745435" y="915714"/>
                  </a:cubicBezTo>
                  <a:cubicBezTo>
                    <a:pt x="752061" y="895836"/>
                    <a:pt x="753690" y="873513"/>
                    <a:pt x="765313" y="856079"/>
                  </a:cubicBezTo>
                  <a:cubicBezTo>
                    <a:pt x="771939" y="846140"/>
                    <a:pt x="777729" y="835590"/>
                    <a:pt x="785191" y="826262"/>
                  </a:cubicBezTo>
                  <a:cubicBezTo>
                    <a:pt x="809843" y="795447"/>
                    <a:pt x="804554" y="817354"/>
                    <a:pt x="824948" y="776566"/>
                  </a:cubicBezTo>
                  <a:cubicBezTo>
                    <a:pt x="829633" y="767195"/>
                    <a:pt x="831574" y="756688"/>
                    <a:pt x="834887" y="746749"/>
                  </a:cubicBezTo>
                  <a:cubicBezTo>
                    <a:pt x="828628" y="577741"/>
                    <a:pt x="909392" y="493844"/>
                    <a:pt x="795130" y="468453"/>
                  </a:cubicBezTo>
                  <a:cubicBezTo>
                    <a:pt x="775458" y="464081"/>
                    <a:pt x="755168" y="462886"/>
                    <a:pt x="735496" y="458514"/>
                  </a:cubicBezTo>
                  <a:cubicBezTo>
                    <a:pt x="725269" y="456241"/>
                    <a:pt x="715617" y="451888"/>
                    <a:pt x="705678" y="448575"/>
                  </a:cubicBezTo>
                  <a:cubicBezTo>
                    <a:pt x="699052" y="441949"/>
                    <a:pt x="690621" y="436731"/>
                    <a:pt x="685800" y="428696"/>
                  </a:cubicBezTo>
                  <a:cubicBezTo>
                    <a:pt x="662645" y="390104"/>
                    <a:pt x="680655" y="318706"/>
                    <a:pt x="685800" y="289549"/>
                  </a:cubicBezTo>
                  <a:cubicBezTo>
                    <a:pt x="695589" y="234075"/>
                    <a:pt x="696698" y="238893"/>
                    <a:pt x="725557" y="210036"/>
                  </a:cubicBezTo>
                  <a:cubicBezTo>
                    <a:pt x="728870" y="200097"/>
                    <a:pt x="735496" y="190695"/>
                    <a:pt x="735496" y="180218"/>
                  </a:cubicBezTo>
                  <a:cubicBezTo>
                    <a:pt x="735496" y="35452"/>
                    <a:pt x="447196" y="132026"/>
                    <a:pt x="397565" y="130522"/>
                  </a:cubicBezTo>
                  <a:cubicBezTo>
                    <a:pt x="387067" y="99028"/>
                    <a:pt x="389768" y="98413"/>
                    <a:pt x="367748" y="70888"/>
                  </a:cubicBezTo>
                  <a:cubicBezTo>
                    <a:pt x="361894" y="63571"/>
                    <a:pt x="355905" y="55830"/>
                    <a:pt x="347870" y="51009"/>
                  </a:cubicBezTo>
                  <a:cubicBezTo>
                    <a:pt x="338886" y="45619"/>
                    <a:pt x="327991" y="44383"/>
                    <a:pt x="318052" y="41070"/>
                  </a:cubicBezTo>
                  <a:cubicBezTo>
                    <a:pt x="308113" y="34444"/>
                    <a:pt x="298919" y="26534"/>
                    <a:pt x="288235" y="21192"/>
                  </a:cubicBezTo>
                  <a:cubicBezTo>
                    <a:pt x="245851" y="0"/>
                    <a:pt x="223315" y="15153"/>
                    <a:pt x="168965" y="21192"/>
                  </a:cubicBezTo>
                  <a:cubicBezTo>
                    <a:pt x="158147" y="53646"/>
                    <a:pt x="149775" y="62325"/>
                    <a:pt x="168965" y="100705"/>
                  </a:cubicBezTo>
                  <a:cubicBezTo>
                    <a:pt x="175251" y="113277"/>
                    <a:pt x="188844" y="120583"/>
                    <a:pt x="198783" y="130522"/>
                  </a:cubicBezTo>
                  <a:cubicBezTo>
                    <a:pt x="202096" y="140461"/>
                    <a:pt x="203634" y="151181"/>
                    <a:pt x="208722" y="160340"/>
                  </a:cubicBezTo>
                  <a:cubicBezTo>
                    <a:pt x="220324" y="181224"/>
                    <a:pt x="248478" y="219975"/>
                    <a:pt x="248478" y="219975"/>
                  </a:cubicBezTo>
                  <a:cubicBezTo>
                    <a:pt x="251791" y="299488"/>
                    <a:pt x="249295" y="379457"/>
                    <a:pt x="258417" y="458514"/>
                  </a:cubicBezTo>
                  <a:cubicBezTo>
                    <a:pt x="259491" y="467823"/>
                    <a:pt x="272442" y="471075"/>
                    <a:pt x="278296" y="478392"/>
                  </a:cubicBezTo>
                  <a:cubicBezTo>
                    <a:pt x="285758" y="487720"/>
                    <a:pt x="288846" y="500747"/>
                    <a:pt x="298174" y="508209"/>
                  </a:cubicBezTo>
                  <a:cubicBezTo>
                    <a:pt x="308364" y="516361"/>
                    <a:pt x="375208" y="527592"/>
                    <a:pt x="377687" y="528088"/>
                  </a:cubicBezTo>
                  <a:cubicBezTo>
                    <a:pt x="374374" y="557905"/>
                    <a:pt x="392161" y="600102"/>
                    <a:pt x="367748" y="617540"/>
                  </a:cubicBezTo>
                  <a:cubicBezTo>
                    <a:pt x="332597" y="642648"/>
                    <a:pt x="281402" y="622121"/>
                    <a:pt x="238539" y="627479"/>
                  </a:cubicBezTo>
                  <a:cubicBezTo>
                    <a:pt x="228143" y="628778"/>
                    <a:pt x="218661" y="634105"/>
                    <a:pt x="208722" y="637418"/>
                  </a:cubicBezTo>
                  <a:cubicBezTo>
                    <a:pt x="152803" y="721295"/>
                    <a:pt x="236291" y="585649"/>
                    <a:pt x="178904" y="786505"/>
                  </a:cubicBezTo>
                  <a:cubicBezTo>
                    <a:pt x="161458" y="847565"/>
                    <a:pt x="132249" y="772706"/>
                    <a:pt x="159026" y="826262"/>
                  </a:cubicBezTo>
                  <a:close/>
                </a:path>
              </a:pathLst>
            </a:custGeom>
            <a:solidFill>
              <a:srgbClr val="FFFF00">
                <a:alpha val="21960"/>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737" name="AutoShape 179"/>
            <p:cNvSpPr>
              <a:spLocks noChangeArrowheads="1"/>
            </p:cNvSpPr>
            <p:nvPr/>
          </p:nvSpPr>
          <p:spPr bwMode="auto">
            <a:xfrm rot="-5400000">
              <a:off x="111288086" y="107900387"/>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47</a:t>
              </a:r>
              <a:endParaRPr lang="sv-SE"/>
            </a:p>
          </p:txBody>
        </p:sp>
        <p:sp>
          <p:nvSpPr>
            <p:cNvPr id="3738" name="AutoShape 180"/>
            <p:cNvSpPr>
              <a:spLocks noChangeArrowheads="1"/>
            </p:cNvSpPr>
            <p:nvPr/>
          </p:nvSpPr>
          <p:spPr bwMode="auto">
            <a:xfrm rot="-5400000">
              <a:off x="111262850" y="108051799"/>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46</a:t>
              </a:r>
              <a:endParaRPr lang="sv-SE"/>
            </a:p>
          </p:txBody>
        </p:sp>
        <p:sp>
          <p:nvSpPr>
            <p:cNvPr id="3739" name="AutoShape 181"/>
            <p:cNvSpPr>
              <a:spLocks noChangeArrowheads="1"/>
            </p:cNvSpPr>
            <p:nvPr/>
          </p:nvSpPr>
          <p:spPr bwMode="auto">
            <a:xfrm rot="-5400000">
              <a:off x="110581498" y="108379857"/>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56</a:t>
              </a:r>
              <a:endParaRPr lang="sv-SE"/>
            </a:p>
          </p:txBody>
        </p:sp>
        <p:sp>
          <p:nvSpPr>
            <p:cNvPr id="3740" name="AutoShape 182"/>
            <p:cNvSpPr>
              <a:spLocks noChangeArrowheads="1"/>
            </p:cNvSpPr>
            <p:nvPr/>
          </p:nvSpPr>
          <p:spPr bwMode="auto">
            <a:xfrm rot="-5400000">
              <a:off x="110556261" y="108834094"/>
              <a:ext cx="79637" cy="62052"/>
            </a:xfrm>
            <a:prstGeom prst="homePlate">
              <a:avLst>
                <a:gd name="adj" fmla="val 32085"/>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57</a:t>
              </a:r>
              <a:endParaRPr lang="sv-SE"/>
            </a:p>
          </p:txBody>
        </p:sp>
        <p:sp>
          <p:nvSpPr>
            <p:cNvPr id="3741" name="AutoShape 183"/>
            <p:cNvSpPr>
              <a:spLocks noChangeArrowheads="1"/>
            </p:cNvSpPr>
            <p:nvPr/>
          </p:nvSpPr>
          <p:spPr bwMode="auto">
            <a:xfrm rot="-5400000">
              <a:off x="110475358" y="110804567"/>
              <a:ext cx="79637"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21</a:t>
              </a:r>
              <a:endParaRPr lang="sv-SE"/>
            </a:p>
          </p:txBody>
        </p:sp>
        <p:sp>
          <p:nvSpPr>
            <p:cNvPr id="3742" name="AutoShape 184"/>
            <p:cNvSpPr>
              <a:spLocks noChangeArrowheads="1"/>
            </p:cNvSpPr>
            <p:nvPr/>
          </p:nvSpPr>
          <p:spPr bwMode="auto">
            <a:xfrm rot="-5400000">
              <a:off x="110533407" y="110738645"/>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20</a:t>
              </a:r>
              <a:endParaRPr lang="sv-SE"/>
            </a:p>
          </p:txBody>
        </p:sp>
        <p:sp>
          <p:nvSpPr>
            <p:cNvPr id="3743" name="AutoShape 185"/>
            <p:cNvSpPr>
              <a:spLocks noChangeArrowheads="1"/>
            </p:cNvSpPr>
            <p:nvPr/>
          </p:nvSpPr>
          <p:spPr bwMode="auto">
            <a:xfrm rot="-5400000">
              <a:off x="110531026" y="110550093"/>
              <a:ext cx="79637" cy="62053"/>
            </a:xfrm>
            <a:prstGeom prst="homePlate">
              <a:avLst>
                <a:gd name="adj" fmla="val 32084"/>
              </a:avLst>
            </a:prstGeom>
            <a:solidFill>
              <a:srgbClr val="9966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29</a:t>
              </a:r>
              <a:endParaRPr lang="sv-SE"/>
            </a:p>
          </p:txBody>
        </p:sp>
        <p:sp>
          <p:nvSpPr>
            <p:cNvPr id="3744" name="AutoShape 186"/>
            <p:cNvSpPr>
              <a:spLocks noChangeArrowheads="1"/>
            </p:cNvSpPr>
            <p:nvPr/>
          </p:nvSpPr>
          <p:spPr bwMode="auto">
            <a:xfrm rot="-5400000">
              <a:off x="110582969" y="110671554"/>
              <a:ext cx="79637" cy="62053"/>
            </a:xfrm>
            <a:prstGeom prst="homePlate">
              <a:avLst>
                <a:gd name="adj" fmla="val 32084"/>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18</a:t>
              </a:r>
              <a:endParaRPr lang="sv-SE"/>
            </a:p>
          </p:txBody>
        </p:sp>
        <p:sp>
          <p:nvSpPr>
            <p:cNvPr id="3745" name="Freeform 187"/>
            <p:cNvSpPr>
              <a:spLocks/>
            </p:cNvSpPr>
            <p:nvPr/>
          </p:nvSpPr>
          <p:spPr bwMode="auto">
            <a:xfrm>
              <a:off x="109826263" y="110266154"/>
              <a:ext cx="1360193" cy="1063740"/>
            </a:xfrm>
            <a:custGeom>
              <a:avLst/>
              <a:gdLst>
                <a:gd name="T0" fmla="*/ 0 w 1491000"/>
                <a:gd name="T1" fmla="*/ 676909 h 1191000"/>
                <a:gd name="T2" fmla="*/ 147853 w 1491000"/>
                <a:gd name="T3" fmla="*/ 635987 h 1191000"/>
                <a:gd name="T4" fmla="*/ 272959 w 1491000"/>
                <a:gd name="T5" fmla="*/ 595066 h 1191000"/>
                <a:gd name="T6" fmla="*/ 352573 w 1491000"/>
                <a:gd name="T7" fmla="*/ 543913 h 1191000"/>
                <a:gd name="T8" fmla="*/ 443560 w 1491000"/>
                <a:gd name="T9" fmla="*/ 472301 h 1191000"/>
                <a:gd name="T10" fmla="*/ 875744 w 1491000"/>
                <a:gd name="T11" fmla="*/ 63088 h 1191000"/>
                <a:gd name="T12" fmla="*/ 841625 w 1491000"/>
                <a:gd name="T13" fmla="*/ 93779 h 1191000"/>
                <a:gd name="T14" fmla="*/ 0 60000 65536"/>
                <a:gd name="T15" fmla="*/ 0 60000 65536"/>
                <a:gd name="T16" fmla="*/ 0 60000 65536"/>
                <a:gd name="T17" fmla="*/ 0 60000 65536"/>
                <a:gd name="T18" fmla="*/ 0 60000 65536"/>
                <a:gd name="T19" fmla="*/ 0 60000 65536"/>
                <a:gd name="T20" fmla="*/ 0 60000 65536"/>
                <a:gd name="T21" fmla="*/ 0 w 1491000"/>
                <a:gd name="T22" fmla="*/ 0 h 1191000"/>
                <a:gd name="T23" fmla="*/ 1491000 w 1491000"/>
                <a:gd name="T24" fmla="*/ 1191000 h 1191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1000" h="1191000">
                  <a:moveTo>
                    <a:pt x="0" y="1191000"/>
                  </a:moveTo>
                  <a:cubicBezTo>
                    <a:pt x="81000" y="1167000"/>
                    <a:pt x="162000" y="1143000"/>
                    <a:pt x="234000" y="1119000"/>
                  </a:cubicBezTo>
                  <a:cubicBezTo>
                    <a:pt x="306000" y="1095000"/>
                    <a:pt x="378000" y="1074000"/>
                    <a:pt x="432000" y="1047000"/>
                  </a:cubicBezTo>
                  <a:cubicBezTo>
                    <a:pt x="486000" y="1020000"/>
                    <a:pt x="513000" y="993000"/>
                    <a:pt x="558000" y="957000"/>
                  </a:cubicBezTo>
                  <a:cubicBezTo>
                    <a:pt x="603000" y="921000"/>
                    <a:pt x="564000" y="972000"/>
                    <a:pt x="702000" y="831000"/>
                  </a:cubicBezTo>
                  <a:cubicBezTo>
                    <a:pt x="840000" y="690000"/>
                    <a:pt x="1281000" y="222000"/>
                    <a:pt x="1386000" y="111000"/>
                  </a:cubicBezTo>
                  <a:cubicBezTo>
                    <a:pt x="1491000" y="0"/>
                    <a:pt x="1411500" y="82500"/>
                    <a:pt x="1332000" y="165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46" name="AutoShape 188"/>
            <p:cNvSpPr>
              <a:spLocks noChangeArrowheads="1"/>
            </p:cNvSpPr>
            <p:nvPr/>
          </p:nvSpPr>
          <p:spPr bwMode="auto">
            <a:xfrm rot="-5400000">
              <a:off x="110637359" y="110678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19</a:t>
              </a:r>
              <a:endParaRPr lang="sv-SE"/>
            </a:p>
          </p:txBody>
        </p:sp>
        <p:sp>
          <p:nvSpPr>
            <p:cNvPr id="3747" name="AutoShape 189"/>
            <p:cNvSpPr>
              <a:spLocks noChangeArrowheads="1"/>
            </p:cNvSpPr>
            <p:nvPr/>
          </p:nvSpPr>
          <p:spPr bwMode="auto">
            <a:xfrm rot="-5400000">
              <a:off x="110505792" y="110600563"/>
              <a:ext cx="79636" cy="62053"/>
            </a:xfrm>
            <a:prstGeom prst="homePlate">
              <a:avLst>
                <a:gd name="adj" fmla="val 32084"/>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28</a:t>
              </a:r>
              <a:endParaRPr lang="sv-SE"/>
            </a:p>
          </p:txBody>
        </p:sp>
        <p:sp>
          <p:nvSpPr>
            <p:cNvPr id="3748" name="AutoShape 190"/>
            <p:cNvSpPr>
              <a:spLocks noChangeArrowheads="1"/>
            </p:cNvSpPr>
            <p:nvPr/>
          </p:nvSpPr>
          <p:spPr bwMode="auto">
            <a:xfrm rot="-5400000">
              <a:off x="110448644" y="110665860"/>
              <a:ext cx="79636" cy="62052"/>
            </a:xfrm>
            <a:prstGeom prst="homePlate">
              <a:avLst>
                <a:gd name="adj" fmla="val 32084"/>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27</a:t>
              </a:r>
              <a:endParaRPr lang="sv-SE"/>
            </a:p>
          </p:txBody>
        </p:sp>
        <p:sp>
          <p:nvSpPr>
            <p:cNvPr id="3749" name="AutoShape 191"/>
            <p:cNvSpPr>
              <a:spLocks noChangeArrowheads="1"/>
            </p:cNvSpPr>
            <p:nvPr/>
          </p:nvSpPr>
          <p:spPr bwMode="auto">
            <a:xfrm rot="-5400000">
              <a:off x="110404850" y="110726740"/>
              <a:ext cx="79637"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26</a:t>
              </a:r>
              <a:endParaRPr lang="sv-SE"/>
            </a:p>
          </p:txBody>
        </p:sp>
        <p:sp>
          <p:nvSpPr>
            <p:cNvPr id="3750" name="Text Box 192"/>
            <p:cNvSpPr txBox="1">
              <a:spLocks noChangeArrowheads="1"/>
            </p:cNvSpPr>
            <p:nvPr/>
          </p:nvSpPr>
          <p:spPr bwMode="auto">
            <a:xfrm>
              <a:off x="105732150" y="107303775"/>
              <a:ext cx="155990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2400">
                  <a:solidFill>
                    <a:srgbClr val="000000"/>
                  </a:solidFill>
                  <a:latin typeface="Times New Roman" pitchFamily="18" charset="0"/>
                </a:rPr>
                <a:t>Åkullsjön</a:t>
              </a:r>
              <a:endParaRPr lang="sv-SE"/>
            </a:p>
          </p:txBody>
        </p:sp>
        <p:sp>
          <p:nvSpPr>
            <p:cNvPr id="3751" name="Freeform 193"/>
            <p:cNvSpPr>
              <a:spLocks/>
            </p:cNvSpPr>
            <p:nvPr/>
          </p:nvSpPr>
          <p:spPr bwMode="auto">
            <a:xfrm>
              <a:off x="111482908" y="107667837"/>
              <a:ext cx="1011425" cy="2563440"/>
            </a:xfrm>
            <a:custGeom>
              <a:avLst/>
              <a:gdLst>
                <a:gd name="T0" fmla="*/ 0 w 1044000"/>
                <a:gd name="T1" fmla="*/ 2258170 h 2646000"/>
                <a:gd name="T2" fmla="*/ 30724 w 1044000"/>
                <a:gd name="T3" fmla="*/ 1935573 h 2646000"/>
                <a:gd name="T4" fmla="*/ 46086 w 1044000"/>
                <a:gd name="T5" fmla="*/ 1781955 h 2646000"/>
                <a:gd name="T6" fmla="*/ 184340 w 1044000"/>
                <a:gd name="T7" fmla="*/ 1582254 h 2646000"/>
                <a:gd name="T8" fmla="*/ 307233 w 1044000"/>
                <a:gd name="T9" fmla="*/ 1397914 h 2646000"/>
                <a:gd name="T10" fmla="*/ 430127 w 1044000"/>
                <a:gd name="T11" fmla="*/ 1198213 h 2646000"/>
                <a:gd name="T12" fmla="*/ 614469 w 1044000"/>
                <a:gd name="T13" fmla="*/ 983149 h 2646000"/>
                <a:gd name="T14" fmla="*/ 645189 w 1044000"/>
                <a:gd name="T15" fmla="*/ 829531 h 2646000"/>
                <a:gd name="T16" fmla="*/ 645189 w 1044000"/>
                <a:gd name="T17" fmla="*/ 645190 h 2646000"/>
                <a:gd name="T18" fmla="*/ 645189 w 1044000"/>
                <a:gd name="T19" fmla="*/ 522299 h 2646000"/>
                <a:gd name="T20" fmla="*/ 722000 w 1044000"/>
                <a:gd name="T21" fmla="*/ 276511 h 2646000"/>
                <a:gd name="T22" fmla="*/ 890976 w 1044000"/>
                <a:gd name="T23" fmla="*/ 0 h 2646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4000"/>
                <a:gd name="T37" fmla="*/ 0 h 2646000"/>
                <a:gd name="T38" fmla="*/ 1044000 w 1044000"/>
                <a:gd name="T39" fmla="*/ 2646000 h 2646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4000" h="2646000">
                  <a:moveTo>
                    <a:pt x="0" y="2646000"/>
                  </a:moveTo>
                  <a:cubicBezTo>
                    <a:pt x="13500" y="2503500"/>
                    <a:pt x="27000" y="2361000"/>
                    <a:pt x="36000" y="2268000"/>
                  </a:cubicBezTo>
                  <a:cubicBezTo>
                    <a:pt x="45000" y="2175000"/>
                    <a:pt x="24000" y="2157000"/>
                    <a:pt x="54000" y="2088000"/>
                  </a:cubicBezTo>
                  <a:cubicBezTo>
                    <a:pt x="84000" y="2019000"/>
                    <a:pt x="165000" y="1929000"/>
                    <a:pt x="216000" y="1854000"/>
                  </a:cubicBezTo>
                  <a:cubicBezTo>
                    <a:pt x="267000" y="1779000"/>
                    <a:pt x="312000" y="1713000"/>
                    <a:pt x="360000" y="1638000"/>
                  </a:cubicBezTo>
                  <a:cubicBezTo>
                    <a:pt x="408000" y="1563000"/>
                    <a:pt x="444000" y="1485000"/>
                    <a:pt x="504000" y="1404000"/>
                  </a:cubicBezTo>
                  <a:cubicBezTo>
                    <a:pt x="564000" y="1323000"/>
                    <a:pt x="678000" y="1224000"/>
                    <a:pt x="720000" y="1152000"/>
                  </a:cubicBezTo>
                  <a:cubicBezTo>
                    <a:pt x="762000" y="1080000"/>
                    <a:pt x="750000" y="1038000"/>
                    <a:pt x="756000" y="972000"/>
                  </a:cubicBezTo>
                  <a:cubicBezTo>
                    <a:pt x="762000" y="906000"/>
                    <a:pt x="756000" y="816000"/>
                    <a:pt x="756000" y="756000"/>
                  </a:cubicBezTo>
                  <a:cubicBezTo>
                    <a:pt x="756000" y="696000"/>
                    <a:pt x="741000" y="684000"/>
                    <a:pt x="756000" y="612000"/>
                  </a:cubicBezTo>
                  <a:cubicBezTo>
                    <a:pt x="771000" y="540000"/>
                    <a:pt x="798000" y="426000"/>
                    <a:pt x="846000" y="324000"/>
                  </a:cubicBezTo>
                  <a:cubicBezTo>
                    <a:pt x="894000" y="222000"/>
                    <a:pt x="969000" y="111000"/>
                    <a:pt x="1044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52" name="Freeform 194"/>
            <p:cNvSpPr>
              <a:spLocks/>
            </p:cNvSpPr>
            <p:nvPr/>
          </p:nvSpPr>
          <p:spPr bwMode="auto">
            <a:xfrm>
              <a:off x="111134141" y="110141179"/>
              <a:ext cx="2720385" cy="319703"/>
            </a:xfrm>
            <a:custGeom>
              <a:avLst/>
              <a:gdLst>
                <a:gd name="T0" fmla="*/ 0 w 2808000"/>
                <a:gd name="T1" fmla="*/ 156177 h 330000"/>
                <a:gd name="T2" fmla="*/ 61446 w 2808000"/>
                <a:gd name="T3" fmla="*/ 110091 h 330000"/>
                <a:gd name="T4" fmla="*/ 168979 w 2808000"/>
                <a:gd name="T5" fmla="*/ 79368 h 330000"/>
                <a:gd name="T6" fmla="*/ 291872 w 2808000"/>
                <a:gd name="T7" fmla="*/ 79368 h 330000"/>
                <a:gd name="T8" fmla="*/ 445489 w 2808000"/>
                <a:gd name="T9" fmla="*/ 79368 h 330000"/>
                <a:gd name="T10" fmla="*/ 614469 w 2808000"/>
                <a:gd name="T11" fmla="*/ 64007 h 330000"/>
                <a:gd name="T12" fmla="*/ 814169 w 2808000"/>
                <a:gd name="T13" fmla="*/ 48645 h 330000"/>
                <a:gd name="T14" fmla="*/ 906339 w 2808000"/>
                <a:gd name="T15" fmla="*/ 33283 h 330000"/>
                <a:gd name="T16" fmla="*/ 983148 w 2808000"/>
                <a:gd name="T17" fmla="*/ 17922 h 330000"/>
                <a:gd name="T18" fmla="*/ 1090680 w 2808000"/>
                <a:gd name="T19" fmla="*/ 2560 h 330000"/>
                <a:gd name="T20" fmla="*/ 1198212 w 2808000"/>
                <a:gd name="T21" fmla="*/ 33283 h 330000"/>
                <a:gd name="T22" fmla="*/ 1397914 w 2808000"/>
                <a:gd name="T23" fmla="*/ 94730 h 330000"/>
                <a:gd name="T24" fmla="*/ 1659061 w 2808000"/>
                <a:gd name="T25" fmla="*/ 186899 h 330000"/>
                <a:gd name="T26" fmla="*/ 1904849 w 2808000"/>
                <a:gd name="T27" fmla="*/ 232984 h 330000"/>
                <a:gd name="T28" fmla="*/ 2150635 w 2808000"/>
                <a:gd name="T29" fmla="*/ 279069 h 330000"/>
                <a:gd name="T30" fmla="*/ 2396419 w 2808000"/>
                <a:gd name="T31" fmla="*/ 248346 h 33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8000"/>
                <a:gd name="T49" fmla="*/ 0 h 330000"/>
                <a:gd name="T50" fmla="*/ 2808000 w 2808000"/>
                <a:gd name="T51" fmla="*/ 330000 h 33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8000" h="330000">
                  <a:moveTo>
                    <a:pt x="0" y="183000"/>
                  </a:moveTo>
                  <a:cubicBezTo>
                    <a:pt x="19500" y="163500"/>
                    <a:pt x="39000" y="144000"/>
                    <a:pt x="72000" y="129000"/>
                  </a:cubicBezTo>
                  <a:cubicBezTo>
                    <a:pt x="105000" y="114000"/>
                    <a:pt x="153000" y="99000"/>
                    <a:pt x="198000" y="93000"/>
                  </a:cubicBezTo>
                  <a:cubicBezTo>
                    <a:pt x="243000" y="87000"/>
                    <a:pt x="288000" y="93000"/>
                    <a:pt x="342000" y="93000"/>
                  </a:cubicBezTo>
                  <a:cubicBezTo>
                    <a:pt x="396000" y="93000"/>
                    <a:pt x="459000" y="96000"/>
                    <a:pt x="522000" y="93000"/>
                  </a:cubicBezTo>
                  <a:cubicBezTo>
                    <a:pt x="585000" y="90000"/>
                    <a:pt x="648000" y="81000"/>
                    <a:pt x="720000" y="75000"/>
                  </a:cubicBezTo>
                  <a:cubicBezTo>
                    <a:pt x="792000" y="69000"/>
                    <a:pt x="897000" y="63000"/>
                    <a:pt x="954000" y="57000"/>
                  </a:cubicBezTo>
                  <a:cubicBezTo>
                    <a:pt x="1011000" y="51000"/>
                    <a:pt x="1029000" y="45000"/>
                    <a:pt x="1062000" y="39000"/>
                  </a:cubicBezTo>
                  <a:cubicBezTo>
                    <a:pt x="1095000" y="33000"/>
                    <a:pt x="1116000" y="27000"/>
                    <a:pt x="1152000" y="21000"/>
                  </a:cubicBezTo>
                  <a:cubicBezTo>
                    <a:pt x="1188000" y="15000"/>
                    <a:pt x="1236000" y="0"/>
                    <a:pt x="1278000" y="3000"/>
                  </a:cubicBezTo>
                  <a:cubicBezTo>
                    <a:pt x="1320000" y="6000"/>
                    <a:pt x="1344000" y="21000"/>
                    <a:pt x="1404000" y="39000"/>
                  </a:cubicBezTo>
                  <a:cubicBezTo>
                    <a:pt x="1464000" y="57000"/>
                    <a:pt x="1548000" y="81000"/>
                    <a:pt x="1638000" y="111000"/>
                  </a:cubicBezTo>
                  <a:cubicBezTo>
                    <a:pt x="1728000" y="141000"/>
                    <a:pt x="1845000" y="192000"/>
                    <a:pt x="1944000" y="219000"/>
                  </a:cubicBezTo>
                  <a:cubicBezTo>
                    <a:pt x="2043000" y="246000"/>
                    <a:pt x="2136000" y="255000"/>
                    <a:pt x="2232000" y="273000"/>
                  </a:cubicBezTo>
                  <a:cubicBezTo>
                    <a:pt x="2328000" y="291000"/>
                    <a:pt x="2424000" y="324000"/>
                    <a:pt x="2520000" y="327000"/>
                  </a:cubicBezTo>
                  <a:cubicBezTo>
                    <a:pt x="2616000" y="330000"/>
                    <a:pt x="2712000" y="310500"/>
                    <a:pt x="2808000" y="291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53" name="Freeform 195"/>
            <p:cNvSpPr>
              <a:spLocks/>
            </p:cNvSpPr>
            <p:nvPr/>
          </p:nvSpPr>
          <p:spPr bwMode="auto">
            <a:xfrm>
              <a:off x="105048150" y="108940838"/>
              <a:ext cx="4795551" cy="2429745"/>
            </a:xfrm>
            <a:custGeom>
              <a:avLst/>
              <a:gdLst>
                <a:gd name="T0" fmla="*/ 0 w 4950000"/>
                <a:gd name="T1" fmla="*/ 0 h 2508000"/>
                <a:gd name="T2" fmla="*/ 122894 w 4950000"/>
                <a:gd name="T3" fmla="*/ 30724 h 2508000"/>
                <a:gd name="T4" fmla="*/ 261148 w 4950000"/>
                <a:gd name="T5" fmla="*/ 107532 h 2508000"/>
                <a:gd name="T6" fmla="*/ 414765 w 4950000"/>
                <a:gd name="T7" fmla="*/ 276510 h 2508000"/>
                <a:gd name="T8" fmla="*/ 583745 w 4950000"/>
                <a:gd name="T9" fmla="*/ 553020 h 2508000"/>
                <a:gd name="T10" fmla="*/ 829531 w 4950000"/>
                <a:gd name="T11" fmla="*/ 752721 h 2508000"/>
                <a:gd name="T12" fmla="*/ 1152128 w 4950000"/>
                <a:gd name="T13" fmla="*/ 937061 h 2508000"/>
                <a:gd name="T14" fmla="*/ 1443999 w 4950000"/>
                <a:gd name="T15" fmla="*/ 1059955 h 2508000"/>
                <a:gd name="T16" fmla="*/ 1720509 w 4950000"/>
                <a:gd name="T17" fmla="*/ 1198209 h 2508000"/>
                <a:gd name="T18" fmla="*/ 2288890 w 4950000"/>
                <a:gd name="T19" fmla="*/ 1643697 h 2508000"/>
                <a:gd name="T20" fmla="*/ 2411784 w 4950000"/>
                <a:gd name="T21" fmla="*/ 1751229 h 2508000"/>
                <a:gd name="T22" fmla="*/ 2457868 w 4950000"/>
                <a:gd name="T23" fmla="*/ 1766591 h 2508000"/>
                <a:gd name="T24" fmla="*/ 2642207 w 4950000"/>
                <a:gd name="T25" fmla="*/ 1843398 h 2508000"/>
                <a:gd name="T26" fmla="*/ 3026250 w 4950000"/>
                <a:gd name="T27" fmla="*/ 1966292 h 2508000"/>
                <a:gd name="T28" fmla="*/ 3441016 w 4950000"/>
                <a:gd name="T29" fmla="*/ 2043100 h 2508000"/>
                <a:gd name="T30" fmla="*/ 3717528 w 4950000"/>
                <a:gd name="T31" fmla="*/ 2104549 h 2508000"/>
                <a:gd name="T32" fmla="*/ 3917230 w 4950000"/>
                <a:gd name="T33" fmla="*/ 2135271 h 2508000"/>
                <a:gd name="T34" fmla="*/ 4070840 w 4950000"/>
                <a:gd name="T35" fmla="*/ 2135271 h 2508000"/>
                <a:gd name="T36" fmla="*/ 4224456 w 4950000"/>
                <a:gd name="T37" fmla="*/ 2104549 h 2508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50000"/>
                <a:gd name="T58" fmla="*/ 0 h 2508000"/>
                <a:gd name="T59" fmla="*/ 4950000 w 4950000"/>
                <a:gd name="T60" fmla="*/ 2508000 h 2508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50000" h="2508000">
                  <a:moveTo>
                    <a:pt x="0" y="0"/>
                  </a:moveTo>
                  <a:cubicBezTo>
                    <a:pt x="46500" y="7500"/>
                    <a:pt x="93000" y="15000"/>
                    <a:pt x="144000" y="36000"/>
                  </a:cubicBezTo>
                  <a:cubicBezTo>
                    <a:pt x="195000" y="57000"/>
                    <a:pt x="249000" y="78000"/>
                    <a:pt x="306000" y="126000"/>
                  </a:cubicBezTo>
                  <a:cubicBezTo>
                    <a:pt x="363000" y="174000"/>
                    <a:pt x="423000" y="237000"/>
                    <a:pt x="486000" y="324000"/>
                  </a:cubicBezTo>
                  <a:cubicBezTo>
                    <a:pt x="549000" y="411000"/>
                    <a:pt x="603000" y="555000"/>
                    <a:pt x="684000" y="648000"/>
                  </a:cubicBezTo>
                  <a:cubicBezTo>
                    <a:pt x="765000" y="741000"/>
                    <a:pt x="861000" y="807000"/>
                    <a:pt x="972000" y="882000"/>
                  </a:cubicBezTo>
                  <a:cubicBezTo>
                    <a:pt x="1083000" y="957000"/>
                    <a:pt x="1230000" y="1038000"/>
                    <a:pt x="1350000" y="1098000"/>
                  </a:cubicBezTo>
                  <a:cubicBezTo>
                    <a:pt x="1470000" y="1158000"/>
                    <a:pt x="1581000" y="1191000"/>
                    <a:pt x="1692000" y="1242000"/>
                  </a:cubicBezTo>
                  <a:cubicBezTo>
                    <a:pt x="1803000" y="1293000"/>
                    <a:pt x="1851000" y="1290000"/>
                    <a:pt x="2016000" y="1404000"/>
                  </a:cubicBezTo>
                  <a:cubicBezTo>
                    <a:pt x="2181000" y="1518000"/>
                    <a:pt x="2547000" y="1818000"/>
                    <a:pt x="2682000" y="1926000"/>
                  </a:cubicBezTo>
                  <a:cubicBezTo>
                    <a:pt x="2817000" y="2034000"/>
                    <a:pt x="2793000" y="2028000"/>
                    <a:pt x="2826000" y="2052000"/>
                  </a:cubicBezTo>
                  <a:cubicBezTo>
                    <a:pt x="2859000" y="2076000"/>
                    <a:pt x="2835000" y="2052000"/>
                    <a:pt x="2880000" y="2070000"/>
                  </a:cubicBezTo>
                  <a:cubicBezTo>
                    <a:pt x="2925000" y="2088000"/>
                    <a:pt x="2985000" y="2121000"/>
                    <a:pt x="3096000" y="2160000"/>
                  </a:cubicBezTo>
                  <a:cubicBezTo>
                    <a:pt x="3207000" y="2199000"/>
                    <a:pt x="3390000" y="2265000"/>
                    <a:pt x="3546000" y="2304000"/>
                  </a:cubicBezTo>
                  <a:cubicBezTo>
                    <a:pt x="3702000" y="2343000"/>
                    <a:pt x="3897000" y="2367000"/>
                    <a:pt x="4032000" y="2394000"/>
                  </a:cubicBezTo>
                  <a:cubicBezTo>
                    <a:pt x="4167000" y="2421000"/>
                    <a:pt x="4263000" y="2448000"/>
                    <a:pt x="4356000" y="2466000"/>
                  </a:cubicBezTo>
                  <a:cubicBezTo>
                    <a:pt x="4449000" y="2484000"/>
                    <a:pt x="4521000" y="2496000"/>
                    <a:pt x="4590000" y="2502000"/>
                  </a:cubicBezTo>
                  <a:cubicBezTo>
                    <a:pt x="4659000" y="2508000"/>
                    <a:pt x="4710000" y="2508000"/>
                    <a:pt x="4770000" y="2502000"/>
                  </a:cubicBezTo>
                  <a:cubicBezTo>
                    <a:pt x="4830000" y="2496000"/>
                    <a:pt x="4890000" y="2481000"/>
                    <a:pt x="4950000" y="2466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54" name="Freeform 196"/>
            <p:cNvSpPr>
              <a:spLocks/>
            </p:cNvSpPr>
            <p:nvPr/>
          </p:nvSpPr>
          <p:spPr bwMode="auto">
            <a:xfrm>
              <a:off x="110733058" y="107667837"/>
              <a:ext cx="543496" cy="1691522"/>
            </a:xfrm>
            <a:custGeom>
              <a:avLst/>
              <a:gdLst>
                <a:gd name="T0" fmla="*/ 0 w 561000"/>
                <a:gd name="T1" fmla="*/ 1490087 h 1746000"/>
                <a:gd name="T2" fmla="*/ 61447 w 561000"/>
                <a:gd name="T3" fmla="*/ 1367193 h 1746000"/>
                <a:gd name="T4" fmla="*/ 107532 w 561000"/>
                <a:gd name="T5" fmla="*/ 1244300 h 1746000"/>
                <a:gd name="T6" fmla="*/ 230426 w 561000"/>
                <a:gd name="T7" fmla="*/ 983149 h 1746000"/>
                <a:gd name="T8" fmla="*/ 291873 w 561000"/>
                <a:gd name="T9" fmla="*/ 814170 h 1746000"/>
                <a:gd name="T10" fmla="*/ 368681 w 561000"/>
                <a:gd name="T11" fmla="*/ 568383 h 1746000"/>
                <a:gd name="T12" fmla="*/ 430127 w 561000"/>
                <a:gd name="T13" fmla="*/ 353320 h 1746000"/>
                <a:gd name="T14" fmla="*/ 460852 w 561000"/>
                <a:gd name="T15" fmla="*/ 215064 h 1746000"/>
                <a:gd name="T16" fmla="*/ 476214 w 561000"/>
                <a:gd name="T17" fmla="*/ 122894 h 1746000"/>
                <a:gd name="T18" fmla="*/ 476214 w 561000"/>
                <a:gd name="T19" fmla="*/ 0 h 174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000"/>
                <a:gd name="T31" fmla="*/ 0 h 1746000"/>
                <a:gd name="T32" fmla="*/ 561000 w 561000"/>
                <a:gd name="T33" fmla="*/ 1746000 h 174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000" h="1746000">
                  <a:moveTo>
                    <a:pt x="0" y="1746000"/>
                  </a:moveTo>
                  <a:cubicBezTo>
                    <a:pt x="25500" y="1698000"/>
                    <a:pt x="51000" y="1650000"/>
                    <a:pt x="72000" y="1602000"/>
                  </a:cubicBezTo>
                  <a:cubicBezTo>
                    <a:pt x="93000" y="1554000"/>
                    <a:pt x="93000" y="1533000"/>
                    <a:pt x="126000" y="1458000"/>
                  </a:cubicBezTo>
                  <a:cubicBezTo>
                    <a:pt x="159000" y="1383000"/>
                    <a:pt x="234000" y="1236000"/>
                    <a:pt x="270000" y="1152000"/>
                  </a:cubicBezTo>
                  <a:cubicBezTo>
                    <a:pt x="306000" y="1068000"/>
                    <a:pt x="315000" y="1035000"/>
                    <a:pt x="342000" y="954000"/>
                  </a:cubicBezTo>
                  <a:cubicBezTo>
                    <a:pt x="369000" y="873000"/>
                    <a:pt x="405000" y="756000"/>
                    <a:pt x="432000" y="666000"/>
                  </a:cubicBezTo>
                  <a:cubicBezTo>
                    <a:pt x="459000" y="576000"/>
                    <a:pt x="486000" y="483000"/>
                    <a:pt x="504000" y="414000"/>
                  </a:cubicBezTo>
                  <a:cubicBezTo>
                    <a:pt x="522000" y="345000"/>
                    <a:pt x="531000" y="297000"/>
                    <a:pt x="540000" y="252000"/>
                  </a:cubicBezTo>
                  <a:cubicBezTo>
                    <a:pt x="549000" y="207000"/>
                    <a:pt x="555000" y="186000"/>
                    <a:pt x="558000" y="144000"/>
                  </a:cubicBezTo>
                  <a:cubicBezTo>
                    <a:pt x="561000" y="102000"/>
                    <a:pt x="558000" y="24000"/>
                    <a:pt x="558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55" name="Freeform 197"/>
            <p:cNvSpPr>
              <a:spLocks/>
            </p:cNvSpPr>
            <p:nvPr/>
          </p:nvSpPr>
          <p:spPr bwMode="auto">
            <a:xfrm>
              <a:off x="110246621" y="109024591"/>
              <a:ext cx="887520" cy="1276439"/>
            </a:xfrm>
            <a:custGeom>
              <a:avLst/>
              <a:gdLst>
                <a:gd name="T0" fmla="*/ 775389 w 918000"/>
                <a:gd name="T1" fmla="*/ 872031 h 1404000"/>
                <a:gd name="T2" fmla="*/ 592946 w 918000"/>
                <a:gd name="T3" fmla="*/ 726692 h 1404000"/>
                <a:gd name="T4" fmla="*/ 532130 w 918000"/>
                <a:gd name="T5" fmla="*/ 648434 h 1404000"/>
                <a:gd name="T6" fmla="*/ 501724 w 918000"/>
                <a:gd name="T7" fmla="*/ 547813 h 1404000"/>
                <a:gd name="T8" fmla="*/ 471316 w 918000"/>
                <a:gd name="T9" fmla="*/ 424835 h 1404000"/>
                <a:gd name="T10" fmla="*/ 425704 w 918000"/>
                <a:gd name="T11" fmla="*/ 279497 h 1404000"/>
                <a:gd name="T12" fmla="*/ 334481 w 918000"/>
                <a:gd name="T13" fmla="*/ 212418 h 1404000"/>
                <a:gd name="T14" fmla="*/ 136833 w 918000"/>
                <a:gd name="T15" fmla="*/ 122979 h 1404000"/>
                <a:gd name="T16" fmla="*/ 0 w 918000"/>
                <a:gd name="T17" fmla="*/ 0 h 14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8000"/>
                <a:gd name="T28" fmla="*/ 0 h 1404000"/>
                <a:gd name="T29" fmla="*/ 918000 w 918000"/>
                <a:gd name="T30" fmla="*/ 1404000 h 14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8000" h="1404000">
                  <a:moveTo>
                    <a:pt x="918000" y="1404000"/>
                  </a:moveTo>
                  <a:cubicBezTo>
                    <a:pt x="834000" y="1317000"/>
                    <a:pt x="750000" y="1230000"/>
                    <a:pt x="702000" y="1170000"/>
                  </a:cubicBezTo>
                  <a:cubicBezTo>
                    <a:pt x="654000" y="1110000"/>
                    <a:pt x="648000" y="1092000"/>
                    <a:pt x="630000" y="1044000"/>
                  </a:cubicBezTo>
                  <a:cubicBezTo>
                    <a:pt x="612000" y="996000"/>
                    <a:pt x="606000" y="942000"/>
                    <a:pt x="594000" y="882000"/>
                  </a:cubicBezTo>
                  <a:cubicBezTo>
                    <a:pt x="582000" y="822000"/>
                    <a:pt x="573000" y="756000"/>
                    <a:pt x="558000" y="684000"/>
                  </a:cubicBezTo>
                  <a:cubicBezTo>
                    <a:pt x="543000" y="612000"/>
                    <a:pt x="531000" y="507000"/>
                    <a:pt x="504000" y="450000"/>
                  </a:cubicBezTo>
                  <a:cubicBezTo>
                    <a:pt x="477000" y="393000"/>
                    <a:pt x="453000" y="384000"/>
                    <a:pt x="396000" y="342000"/>
                  </a:cubicBezTo>
                  <a:cubicBezTo>
                    <a:pt x="339000" y="300000"/>
                    <a:pt x="228000" y="255000"/>
                    <a:pt x="162000" y="198000"/>
                  </a:cubicBezTo>
                  <a:cubicBezTo>
                    <a:pt x="96000" y="141000"/>
                    <a:pt x="30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56" name="Freeform 198"/>
            <p:cNvSpPr>
              <a:spLocks/>
            </p:cNvSpPr>
            <p:nvPr/>
          </p:nvSpPr>
          <p:spPr bwMode="auto">
            <a:xfrm>
              <a:off x="109736982" y="107193363"/>
              <a:ext cx="334422" cy="482380"/>
            </a:xfrm>
            <a:custGeom>
              <a:avLst/>
              <a:gdLst>
                <a:gd name="T0" fmla="*/ 57194 w 477078"/>
                <a:gd name="T1" fmla="*/ 326 h 688151"/>
                <a:gd name="T2" fmla="*/ 35326 w 477078"/>
                <a:gd name="T3" fmla="*/ 2008 h 688151"/>
                <a:gd name="T4" fmla="*/ 33644 w 477078"/>
                <a:gd name="T5" fmla="*/ 7055 h 688151"/>
                <a:gd name="T6" fmla="*/ 30280 w 477078"/>
                <a:gd name="T7" fmla="*/ 13784 h 688151"/>
                <a:gd name="T8" fmla="*/ 21868 w 477078"/>
                <a:gd name="T9" fmla="*/ 23877 h 688151"/>
                <a:gd name="T10" fmla="*/ 18504 w 477078"/>
                <a:gd name="T11" fmla="*/ 33970 h 688151"/>
                <a:gd name="T12" fmla="*/ 15140 w 477078"/>
                <a:gd name="T13" fmla="*/ 47428 h 688151"/>
                <a:gd name="T14" fmla="*/ 11775 w 477078"/>
                <a:gd name="T15" fmla="*/ 50792 h 688151"/>
                <a:gd name="T16" fmla="*/ 10093 w 477078"/>
                <a:gd name="T17" fmla="*/ 87801 h 688151"/>
                <a:gd name="T18" fmla="*/ 5046 w 477078"/>
                <a:gd name="T19" fmla="*/ 91165 h 688151"/>
                <a:gd name="T20" fmla="*/ 1682 w 477078"/>
                <a:gd name="T21" fmla="*/ 101258 h 688151"/>
                <a:gd name="T22" fmla="*/ 0 w 477078"/>
                <a:gd name="T23" fmla="*/ 106304 h 688151"/>
                <a:gd name="T24" fmla="*/ 1682 w 477078"/>
                <a:gd name="T25" fmla="*/ 111351 h 688151"/>
                <a:gd name="T26" fmla="*/ 10093 w 477078"/>
                <a:gd name="T27" fmla="*/ 113034 h 688151"/>
                <a:gd name="T28" fmla="*/ 13457 w 477078"/>
                <a:gd name="T29" fmla="*/ 116397 h 688151"/>
                <a:gd name="T30" fmla="*/ 38691 w 477078"/>
                <a:gd name="T31" fmla="*/ 113034 h 688151"/>
                <a:gd name="T32" fmla="*/ 43737 w 477078"/>
                <a:gd name="T33" fmla="*/ 109669 h 688151"/>
                <a:gd name="T34" fmla="*/ 53830 w 477078"/>
                <a:gd name="T35" fmla="*/ 106304 h 688151"/>
                <a:gd name="T36" fmla="*/ 58877 w 477078"/>
                <a:gd name="T37" fmla="*/ 102940 h 688151"/>
                <a:gd name="T38" fmla="*/ 65605 w 477078"/>
                <a:gd name="T39" fmla="*/ 94529 h 688151"/>
                <a:gd name="T40" fmla="*/ 67288 w 477078"/>
                <a:gd name="T41" fmla="*/ 89483 h 688151"/>
                <a:gd name="T42" fmla="*/ 68969 w 477078"/>
                <a:gd name="T43" fmla="*/ 62567 h 688151"/>
                <a:gd name="T44" fmla="*/ 70652 w 477078"/>
                <a:gd name="T45" fmla="*/ 57521 h 688151"/>
                <a:gd name="T46" fmla="*/ 75699 w 477078"/>
                <a:gd name="T47" fmla="*/ 55839 h 688151"/>
                <a:gd name="T48" fmla="*/ 80745 w 477078"/>
                <a:gd name="T49" fmla="*/ 52474 h 688151"/>
                <a:gd name="T50" fmla="*/ 79063 w 477078"/>
                <a:gd name="T51" fmla="*/ 42381 h 688151"/>
                <a:gd name="T52" fmla="*/ 77381 w 477078"/>
                <a:gd name="T53" fmla="*/ 37334 h 688151"/>
                <a:gd name="T54" fmla="*/ 72335 w 477078"/>
                <a:gd name="T55" fmla="*/ 35652 h 688151"/>
                <a:gd name="T56" fmla="*/ 63923 w 477078"/>
                <a:gd name="T57" fmla="*/ 37334 h 688151"/>
                <a:gd name="T58" fmla="*/ 58877 w 477078"/>
                <a:gd name="T59" fmla="*/ 59203 h 688151"/>
                <a:gd name="T60" fmla="*/ 55512 w 477078"/>
                <a:gd name="T61" fmla="*/ 62567 h 688151"/>
                <a:gd name="T62" fmla="*/ 48783 w 477078"/>
                <a:gd name="T63" fmla="*/ 72660 h 688151"/>
                <a:gd name="T64" fmla="*/ 33644 w 477078"/>
                <a:gd name="T65" fmla="*/ 67614 h 688151"/>
                <a:gd name="T66" fmla="*/ 31962 w 477078"/>
                <a:gd name="T67" fmla="*/ 62567 h 688151"/>
                <a:gd name="T68" fmla="*/ 38691 w 477078"/>
                <a:gd name="T69" fmla="*/ 37334 h 688151"/>
                <a:gd name="T70" fmla="*/ 42055 w 477078"/>
                <a:gd name="T71" fmla="*/ 33970 h 688151"/>
                <a:gd name="T72" fmla="*/ 48783 w 477078"/>
                <a:gd name="T73" fmla="*/ 20512 h 688151"/>
                <a:gd name="T74" fmla="*/ 50466 w 477078"/>
                <a:gd name="T75" fmla="*/ 8737 h 688151"/>
                <a:gd name="T76" fmla="*/ 52148 w 477078"/>
                <a:gd name="T77" fmla="*/ 3691 h 688151"/>
                <a:gd name="T78" fmla="*/ 57194 w 477078"/>
                <a:gd name="T79" fmla="*/ 326 h 688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7078"/>
                <a:gd name="T121" fmla="*/ 0 h 688151"/>
                <a:gd name="T122" fmla="*/ 477078 w 477078"/>
                <a:gd name="T123" fmla="*/ 688151 h 688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7078" h="688151">
                  <a:moveTo>
                    <a:pt x="337930" y="1928"/>
                  </a:moveTo>
                  <a:cubicBezTo>
                    <a:pt x="294861" y="5241"/>
                    <a:pt x="250257" y="0"/>
                    <a:pt x="208722" y="11867"/>
                  </a:cubicBezTo>
                  <a:cubicBezTo>
                    <a:pt x="198648" y="14745"/>
                    <a:pt x="202910" y="32054"/>
                    <a:pt x="198783" y="41684"/>
                  </a:cubicBezTo>
                  <a:cubicBezTo>
                    <a:pt x="192946" y="55303"/>
                    <a:pt x="187516" y="69384"/>
                    <a:pt x="178904" y="81441"/>
                  </a:cubicBezTo>
                  <a:cubicBezTo>
                    <a:pt x="151364" y="119997"/>
                    <a:pt x="147770" y="99315"/>
                    <a:pt x="129209" y="141076"/>
                  </a:cubicBezTo>
                  <a:cubicBezTo>
                    <a:pt x="120699" y="160223"/>
                    <a:pt x="113439" y="180164"/>
                    <a:pt x="109330" y="200710"/>
                  </a:cubicBezTo>
                  <a:cubicBezTo>
                    <a:pt x="107192" y="211399"/>
                    <a:pt x="98621" y="264941"/>
                    <a:pt x="89452" y="280223"/>
                  </a:cubicBezTo>
                  <a:cubicBezTo>
                    <a:pt x="84631" y="288258"/>
                    <a:pt x="76200" y="293476"/>
                    <a:pt x="69574" y="300102"/>
                  </a:cubicBezTo>
                  <a:cubicBezTo>
                    <a:pt x="66261" y="372989"/>
                    <a:pt x="71630" y="446793"/>
                    <a:pt x="59635" y="518763"/>
                  </a:cubicBezTo>
                  <a:cubicBezTo>
                    <a:pt x="57671" y="530546"/>
                    <a:pt x="36148" y="528511"/>
                    <a:pt x="29817" y="538641"/>
                  </a:cubicBezTo>
                  <a:cubicBezTo>
                    <a:pt x="18712" y="556410"/>
                    <a:pt x="16565" y="578398"/>
                    <a:pt x="9939" y="598276"/>
                  </a:cubicBezTo>
                  <a:cubicBezTo>
                    <a:pt x="6626" y="608215"/>
                    <a:pt x="0" y="628093"/>
                    <a:pt x="0" y="628093"/>
                  </a:cubicBezTo>
                  <a:cubicBezTo>
                    <a:pt x="3313" y="638032"/>
                    <a:pt x="1222" y="652099"/>
                    <a:pt x="9939" y="657910"/>
                  </a:cubicBezTo>
                  <a:cubicBezTo>
                    <a:pt x="23995" y="667281"/>
                    <a:pt x="44108" y="661194"/>
                    <a:pt x="59635" y="667849"/>
                  </a:cubicBezTo>
                  <a:cubicBezTo>
                    <a:pt x="68248" y="671540"/>
                    <a:pt x="72887" y="681102"/>
                    <a:pt x="79513" y="687728"/>
                  </a:cubicBezTo>
                  <a:cubicBezTo>
                    <a:pt x="106175" y="685506"/>
                    <a:pt x="187998" y="688151"/>
                    <a:pt x="228600" y="667849"/>
                  </a:cubicBezTo>
                  <a:cubicBezTo>
                    <a:pt x="239284" y="662507"/>
                    <a:pt x="247501" y="652822"/>
                    <a:pt x="258417" y="647971"/>
                  </a:cubicBezTo>
                  <a:cubicBezTo>
                    <a:pt x="277565" y="639461"/>
                    <a:pt x="298174" y="634719"/>
                    <a:pt x="318052" y="628093"/>
                  </a:cubicBezTo>
                  <a:cubicBezTo>
                    <a:pt x="329384" y="624316"/>
                    <a:pt x="338542" y="615677"/>
                    <a:pt x="347870" y="608215"/>
                  </a:cubicBezTo>
                  <a:cubicBezTo>
                    <a:pt x="363276" y="595890"/>
                    <a:pt x="379017" y="575736"/>
                    <a:pt x="387626" y="558519"/>
                  </a:cubicBezTo>
                  <a:cubicBezTo>
                    <a:pt x="392311" y="549148"/>
                    <a:pt x="394252" y="538641"/>
                    <a:pt x="397565" y="528702"/>
                  </a:cubicBezTo>
                  <a:cubicBezTo>
                    <a:pt x="400878" y="475693"/>
                    <a:pt x="401944" y="422496"/>
                    <a:pt x="407504" y="369676"/>
                  </a:cubicBezTo>
                  <a:cubicBezTo>
                    <a:pt x="408601" y="359257"/>
                    <a:pt x="410036" y="347266"/>
                    <a:pt x="417444" y="339858"/>
                  </a:cubicBezTo>
                  <a:cubicBezTo>
                    <a:pt x="424852" y="332450"/>
                    <a:pt x="437890" y="334604"/>
                    <a:pt x="447261" y="329919"/>
                  </a:cubicBezTo>
                  <a:cubicBezTo>
                    <a:pt x="457945" y="324577"/>
                    <a:pt x="467139" y="316667"/>
                    <a:pt x="477078" y="310041"/>
                  </a:cubicBezTo>
                  <a:cubicBezTo>
                    <a:pt x="473765" y="290163"/>
                    <a:pt x="471511" y="270079"/>
                    <a:pt x="467139" y="250406"/>
                  </a:cubicBezTo>
                  <a:cubicBezTo>
                    <a:pt x="464866" y="240179"/>
                    <a:pt x="464608" y="227997"/>
                    <a:pt x="457200" y="220589"/>
                  </a:cubicBezTo>
                  <a:cubicBezTo>
                    <a:pt x="449792" y="213181"/>
                    <a:pt x="437322" y="213962"/>
                    <a:pt x="427383" y="210649"/>
                  </a:cubicBezTo>
                  <a:cubicBezTo>
                    <a:pt x="410818" y="213962"/>
                    <a:pt x="392355" y="212207"/>
                    <a:pt x="377687" y="220589"/>
                  </a:cubicBezTo>
                  <a:cubicBezTo>
                    <a:pt x="342739" y="240559"/>
                    <a:pt x="349523" y="343186"/>
                    <a:pt x="347870" y="349797"/>
                  </a:cubicBezTo>
                  <a:cubicBezTo>
                    <a:pt x="345597" y="358888"/>
                    <a:pt x="333614" y="362179"/>
                    <a:pt x="327991" y="369676"/>
                  </a:cubicBezTo>
                  <a:cubicBezTo>
                    <a:pt x="313657" y="388788"/>
                    <a:pt x="288235" y="429310"/>
                    <a:pt x="288235" y="429310"/>
                  </a:cubicBezTo>
                  <a:cubicBezTo>
                    <a:pt x="259136" y="424460"/>
                    <a:pt x="220284" y="426369"/>
                    <a:pt x="198783" y="399493"/>
                  </a:cubicBezTo>
                  <a:cubicBezTo>
                    <a:pt x="192238" y="391312"/>
                    <a:pt x="192157" y="379615"/>
                    <a:pt x="188844" y="369676"/>
                  </a:cubicBezTo>
                  <a:cubicBezTo>
                    <a:pt x="202298" y="194766"/>
                    <a:pt x="162122" y="273773"/>
                    <a:pt x="228600" y="220589"/>
                  </a:cubicBezTo>
                  <a:cubicBezTo>
                    <a:pt x="235917" y="214735"/>
                    <a:pt x="241852" y="207336"/>
                    <a:pt x="248478" y="200710"/>
                  </a:cubicBezTo>
                  <a:cubicBezTo>
                    <a:pt x="271320" y="132186"/>
                    <a:pt x="253541" y="155893"/>
                    <a:pt x="288235" y="121197"/>
                  </a:cubicBezTo>
                  <a:cubicBezTo>
                    <a:pt x="291548" y="98006"/>
                    <a:pt x="293580" y="74595"/>
                    <a:pt x="298174" y="51623"/>
                  </a:cubicBezTo>
                  <a:cubicBezTo>
                    <a:pt x="300229" y="41350"/>
                    <a:pt x="301568" y="29987"/>
                    <a:pt x="308113" y="21806"/>
                  </a:cubicBezTo>
                  <a:cubicBezTo>
                    <a:pt x="315575" y="12478"/>
                    <a:pt x="327991" y="8554"/>
                    <a:pt x="337930" y="1928"/>
                  </a:cubicBez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757" name="Freeform 199"/>
            <p:cNvSpPr>
              <a:spLocks/>
            </p:cNvSpPr>
            <p:nvPr/>
          </p:nvSpPr>
          <p:spPr bwMode="auto">
            <a:xfrm>
              <a:off x="109819044" y="107535031"/>
              <a:ext cx="642836" cy="834611"/>
            </a:xfrm>
            <a:custGeom>
              <a:avLst/>
              <a:gdLst>
                <a:gd name="T0" fmla="*/ 136631 w 917053"/>
                <a:gd name="T1" fmla="*/ 1942 h 1190634"/>
                <a:gd name="T2" fmla="*/ 124856 w 917053"/>
                <a:gd name="T3" fmla="*/ 3623 h 1190634"/>
                <a:gd name="T4" fmla="*/ 121491 w 917053"/>
                <a:gd name="T5" fmla="*/ 6988 h 1190634"/>
                <a:gd name="T6" fmla="*/ 113080 w 917053"/>
                <a:gd name="T7" fmla="*/ 13717 h 1190634"/>
                <a:gd name="T8" fmla="*/ 111398 w 917053"/>
                <a:gd name="T9" fmla="*/ 18763 h 1190634"/>
                <a:gd name="T10" fmla="*/ 109716 w 917053"/>
                <a:gd name="T11" fmla="*/ 32221 h 1190634"/>
                <a:gd name="T12" fmla="*/ 99623 w 917053"/>
                <a:gd name="T13" fmla="*/ 45679 h 1190634"/>
                <a:gd name="T14" fmla="*/ 94576 w 917053"/>
                <a:gd name="T15" fmla="*/ 55771 h 1190634"/>
                <a:gd name="T16" fmla="*/ 91212 w 917053"/>
                <a:gd name="T17" fmla="*/ 59136 h 1190634"/>
                <a:gd name="T18" fmla="*/ 89529 w 917053"/>
                <a:gd name="T19" fmla="*/ 64182 h 1190634"/>
                <a:gd name="T20" fmla="*/ 87848 w 917053"/>
                <a:gd name="T21" fmla="*/ 91098 h 1190634"/>
                <a:gd name="T22" fmla="*/ 79436 w 917053"/>
                <a:gd name="T23" fmla="*/ 92780 h 1190634"/>
                <a:gd name="T24" fmla="*/ 76072 w 917053"/>
                <a:gd name="T25" fmla="*/ 96144 h 1190634"/>
                <a:gd name="T26" fmla="*/ 71025 w 917053"/>
                <a:gd name="T27" fmla="*/ 99509 h 1190634"/>
                <a:gd name="T28" fmla="*/ 67661 w 917053"/>
                <a:gd name="T29" fmla="*/ 104555 h 1190634"/>
                <a:gd name="T30" fmla="*/ 62614 w 917053"/>
                <a:gd name="T31" fmla="*/ 107919 h 1190634"/>
                <a:gd name="T32" fmla="*/ 59250 w 917053"/>
                <a:gd name="T33" fmla="*/ 111284 h 1190634"/>
                <a:gd name="T34" fmla="*/ 54203 w 917053"/>
                <a:gd name="T35" fmla="*/ 126424 h 1190634"/>
                <a:gd name="T36" fmla="*/ 52521 w 917053"/>
                <a:gd name="T37" fmla="*/ 131470 h 1190634"/>
                <a:gd name="T38" fmla="*/ 54203 w 917053"/>
                <a:gd name="T39" fmla="*/ 136517 h 1190634"/>
                <a:gd name="T40" fmla="*/ 52521 w 917053"/>
                <a:gd name="T41" fmla="*/ 158385 h 1190634"/>
                <a:gd name="T42" fmla="*/ 47475 w 917053"/>
                <a:gd name="T43" fmla="*/ 160068 h 1190634"/>
                <a:gd name="T44" fmla="*/ 34016 w 917053"/>
                <a:gd name="T45" fmla="*/ 161750 h 1190634"/>
                <a:gd name="T46" fmla="*/ 23924 w 917053"/>
                <a:gd name="T47" fmla="*/ 166797 h 1190634"/>
                <a:gd name="T48" fmla="*/ 13830 w 917053"/>
                <a:gd name="T49" fmla="*/ 170161 h 1190634"/>
                <a:gd name="T50" fmla="*/ 12148 w 917053"/>
                <a:gd name="T51" fmla="*/ 175208 h 1190634"/>
                <a:gd name="T52" fmla="*/ 8784 w 917053"/>
                <a:gd name="T53" fmla="*/ 178572 h 1190634"/>
                <a:gd name="T54" fmla="*/ 12148 w 917053"/>
                <a:gd name="T55" fmla="*/ 181937 h 1190634"/>
                <a:gd name="T56" fmla="*/ 2055 w 917053"/>
                <a:gd name="T57" fmla="*/ 183618 h 1190634"/>
                <a:gd name="T58" fmla="*/ 8784 w 917053"/>
                <a:gd name="T59" fmla="*/ 185301 h 1190634"/>
                <a:gd name="T60" fmla="*/ 372 w 917053"/>
                <a:gd name="T61" fmla="*/ 186983 h 1190634"/>
                <a:gd name="T62" fmla="*/ 40746 w 917053"/>
                <a:gd name="T63" fmla="*/ 190348 h 1190634"/>
                <a:gd name="T64" fmla="*/ 54203 w 917053"/>
                <a:gd name="T65" fmla="*/ 192029 h 1190634"/>
                <a:gd name="T66" fmla="*/ 60932 w 917053"/>
                <a:gd name="T67" fmla="*/ 195394 h 1190634"/>
                <a:gd name="T68" fmla="*/ 74389 w 917053"/>
                <a:gd name="T69" fmla="*/ 198759 h 1190634"/>
                <a:gd name="T70" fmla="*/ 89529 w 917053"/>
                <a:gd name="T71" fmla="*/ 197076 h 1190634"/>
                <a:gd name="T72" fmla="*/ 96258 w 917053"/>
                <a:gd name="T73" fmla="*/ 165114 h 1190634"/>
                <a:gd name="T74" fmla="*/ 101305 w 917053"/>
                <a:gd name="T75" fmla="*/ 163432 h 1190634"/>
                <a:gd name="T76" fmla="*/ 109716 w 917053"/>
                <a:gd name="T77" fmla="*/ 156703 h 1190634"/>
                <a:gd name="T78" fmla="*/ 119809 w 917053"/>
                <a:gd name="T79" fmla="*/ 153339 h 1190634"/>
                <a:gd name="T80" fmla="*/ 123173 w 917053"/>
                <a:gd name="T81" fmla="*/ 148292 h 1190634"/>
                <a:gd name="T82" fmla="*/ 128221 w 917053"/>
                <a:gd name="T83" fmla="*/ 146610 h 1190634"/>
                <a:gd name="T84" fmla="*/ 131585 w 917053"/>
                <a:gd name="T85" fmla="*/ 136517 h 1190634"/>
                <a:gd name="T86" fmla="*/ 133267 w 917053"/>
                <a:gd name="T87" fmla="*/ 131470 h 1190634"/>
                <a:gd name="T88" fmla="*/ 136631 w 917053"/>
                <a:gd name="T89" fmla="*/ 126424 h 1190634"/>
                <a:gd name="T90" fmla="*/ 138313 w 917053"/>
                <a:gd name="T91" fmla="*/ 121378 h 1190634"/>
                <a:gd name="T92" fmla="*/ 136631 w 917053"/>
                <a:gd name="T93" fmla="*/ 111284 h 1190634"/>
                <a:gd name="T94" fmla="*/ 134949 w 917053"/>
                <a:gd name="T95" fmla="*/ 106237 h 1190634"/>
                <a:gd name="T96" fmla="*/ 129902 w 917053"/>
                <a:gd name="T97" fmla="*/ 104555 h 1190634"/>
                <a:gd name="T98" fmla="*/ 126537 w 917053"/>
                <a:gd name="T99" fmla="*/ 101191 h 1190634"/>
                <a:gd name="T100" fmla="*/ 121491 w 917053"/>
                <a:gd name="T101" fmla="*/ 99509 h 1190634"/>
                <a:gd name="T102" fmla="*/ 118126 w 917053"/>
                <a:gd name="T103" fmla="*/ 94462 h 1190634"/>
                <a:gd name="T104" fmla="*/ 119809 w 917053"/>
                <a:gd name="T105" fmla="*/ 86051 h 1190634"/>
                <a:gd name="T106" fmla="*/ 129902 w 917053"/>
                <a:gd name="T107" fmla="*/ 82687 h 1190634"/>
                <a:gd name="T108" fmla="*/ 148407 w 917053"/>
                <a:gd name="T109" fmla="*/ 77641 h 1190634"/>
                <a:gd name="T110" fmla="*/ 153453 w 917053"/>
                <a:gd name="T111" fmla="*/ 74275 h 1190634"/>
                <a:gd name="T112" fmla="*/ 155135 w 917053"/>
                <a:gd name="T113" fmla="*/ 67547 h 1190634"/>
                <a:gd name="T114" fmla="*/ 151771 w 917053"/>
                <a:gd name="T115" fmla="*/ 42314 h 1190634"/>
                <a:gd name="T116" fmla="*/ 148407 w 917053"/>
                <a:gd name="T117" fmla="*/ 37267 h 1190634"/>
                <a:gd name="T118" fmla="*/ 148407 w 917053"/>
                <a:gd name="T119" fmla="*/ 3623 h 1190634"/>
                <a:gd name="T120" fmla="*/ 136631 w 917053"/>
                <a:gd name="T121" fmla="*/ 1942 h 11906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053"/>
                <a:gd name="T184" fmla="*/ 0 h 1190634"/>
                <a:gd name="T185" fmla="*/ 917053 w 917053"/>
                <a:gd name="T186" fmla="*/ 1190634 h 11906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053" h="1190634">
                  <a:moveTo>
                    <a:pt x="807272" y="11469"/>
                  </a:moveTo>
                  <a:cubicBezTo>
                    <a:pt x="784081" y="14782"/>
                    <a:pt x="759923" y="14000"/>
                    <a:pt x="737698" y="21408"/>
                  </a:cubicBezTo>
                  <a:cubicBezTo>
                    <a:pt x="728808" y="24371"/>
                    <a:pt x="725137" y="35433"/>
                    <a:pt x="717820" y="41287"/>
                  </a:cubicBezTo>
                  <a:cubicBezTo>
                    <a:pt x="655117" y="91450"/>
                    <a:pt x="716131" y="33038"/>
                    <a:pt x="668124" y="81043"/>
                  </a:cubicBezTo>
                  <a:cubicBezTo>
                    <a:pt x="664811" y="90982"/>
                    <a:pt x="660059" y="100553"/>
                    <a:pt x="658185" y="110861"/>
                  </a:cubicBezTo>
                  <a:cubicBezTo>
                    <a:pt x="653407" y="137141"/>
                    <a:pt x="657230" y="165219"/>
                    <a:pt x="648246" y="190374"/>
                  </a:cubicBezTo>
                  <a:cubicBezTo>
                    <a:pt x="625876" y="253012"/>
                    <a:pt x="616525" y="234995"/>
                    <a:pt x="588611" y="269887"/>
                  </a:cubicBezTo>
                  <a:cubicBezTo>
                    <a:pt x="528295" y="345282"/>
                    <a:pt x="602880" y="256043"/>
                    <a:pt x="558794" y="329521"/>
                  </a:cubicBezTo>
                  <a:cubicBezTo>
                    <a:pt x="553973" y="337556"/>
                    <a:pt x="545542" y="342774"/>
                    <a:pt x="538916" y="349400"/>
                  </a:cubicBezTo>
                  <a:cubicBezTo>
                    <a:pt x="535603" y="359339"/>
                    <a:pt x="530074" y="368798"/>
                    <a:pt x="528977" y="379217"/>
                  </a:cubicBezTo>
                  <a:cubicBezTo>
                    <a:pt x="523417" y="432037"/>
                    <a:pt x="536714" y="488159"/>
                    <a:pt x="519037" y="538243"/>
                  </a:cubicBezTo>
                  <a:cubicBezTo>
                    <a:pt x="513415" y="554173"/>
                    <a:pt x="485907" y="544869"/>
                    <a:pt x="469342" y="548182"/>
                  </a:cubicBezTo>
                  <a:cubicBezTo>
                    <a:pt x="462716" y="554808"/>
                    <a:pt x="456781" y="562207"/>
                    <a:pt x="449463" y="568061"/>
                  </a:cubicBezTo>
                  <a:cubicBezTo>
                    <a:pt x="440135" y="575523"/>
                    <a:pt x="428093" y="579492"/>
                    <a:pt x="419646" y="587939"/>
                  </a:cubicBezTo>
                  <a:cubicBezTo>
                    <a:pt x="411199" y="596386"/>
                    <a:pt x="408215" y="609310"/>
                    <a:pt x="399768" y="617756"/>
                  </a:cubicBezTo>
                  <a:cubicBezTo>
                    <a:pt x="391321" y="626203"/>
                    <a:pt x="379278" y="630172"/>
                    <a:pt x="369950" y="637634"/>
                  </a:cubicBezTo>
                  <a:cubicBezTo>
                    <a:pt x="362633" y="643488"/>
                    <a:pt x="356698" y="650887"/>
                    <a:pt x="350072" y="657513"/>
                  </a:cubicBezTo>
                  <a:cubicBezTo>
                    <a:pt x="340133" y="687330"/>
                    <a:pt x="330194" y="717148"/>
                    <a:pt x="320255" y="746965"/>
                  </a:cubicBezTo>
                  <a:cubicBezTo>
                    <a:pt x="316942" y="756904"/>
                    <a:pt x="310316" y="776782"/>
                    <a:pt x="310316" y="776782"/>
                  </a:cubicBezTo>
                  <a:cubicBezTo>
                    <a:pt x="313629" y="786721"/>
                    <a:pt x="320255" y="796123"/>
                    <a:pt x="320255" y="806600"/>
                  </a:cubicBezTo>
                  <a:cubicBezTo>
                    <a:pt x="320255" y="849797"/>
                    <a:pt x="322183" y="894273"/>
                    <a:pt x="310316" y="935808"/>
                  </a:cubicBezTo>
                  <a:cubicBezTo>
                    <a:pt x="307438" y="945882"/>
                    <a:pt x="290806" y="943874"/>
                    <a:pt x="280498" y="945748"/>
                  </a:cubicBezTo>
                  <a:cubicBezTo>
                    <a:pt x="254218" y="950526"/>
                    <a:pt x="227489" y="952374"/>
                    <a:pt x="200985" y="955687"/>
                  </a:cubicBezTo>
                  <a:cubicBezTo>
                    <a:pt x="92244" y="991934"/>
                    <a:pt x="256953" y="934125"/>
                    <a:pt x="141350" y="985504"/>
                  </a:cubicBezTo>
                  <a:cubicBezTo>
                    <a:pt x="122203" y="994014"/>
                    <a:pt x="101594" y="998756"/>
                    <a:pt x="81716" y="1005382"/>
                  </a:cubicBezTo>
                  <a:cubicBezTo>
                    <a:pt x="78403" y="1015321"/>
                    <a:pt x="77167" y="1026216"/>
                    <a:pt x="71777" y="1035200"/>
                  </a:cubicBezTo>
                  <a:cubicBezTo>
                    <a:pt x="66956" y="1043235"/>
                    <a:pt x="51898" y="1045707"/>
                    <a:pt x="51898" y="1055078"/>
                  </a:cubicBezTo>
                  <a:cubicBezTo>
                    <a:pt x="51898" y="1064449"/>
                    <a:pt x="65151" y="1068330"/>
                    <a:pt x="71777" y="1074956"/>
                  </a:cubicBezTo>
                  <a:cubicBezTo>
                    <a:pt x="51899" y="1078269"/>
                    <a:pt x="26392" y="1070645"/>
                    <a:pt x="12142" y="1084895"/>
                  </a:cubicBezTo>
                  <a:cubicBezTo>
                    <a:pt x="2483" y="1094554"/>
                    <a:pt x="58007" y="1082616"/>
                    <a:pt x="51898" y="1094834"/>
                  </a:cubicBezTo>
                  <a:cubicBezTo>
                    <a:pt x="44343" y="1109944"/>
                    <a:pt x="18768" y="1101461"/>
                    <a:pt x="2203" y="1104774"/>
                  </a:cubicBezTo>
                  <a:cubicBezTo>
                    <a:pt x="123096" y="1128953"/>
                    <a:pt x="0" y="1106820"/>
                    <a:pt x="240742" y="1124652"/>
                  </a:cubicBezTo>
                  <a:cubicBezTo>
                    <a:pt x="267380" y="1126625"/>
                    <a:pt x="293751" y="1131278"/>
                    <a:pt x="320255" y="1134591"/>
                  </a:cubicBezTo>
                  <a:cubicBezTo>
                    <a:pt x="333507" y="1141217"/>
                    <a:pt x="345955" y="1149784"/>
                    <a:pt x="360011" y="1154469"/>
                  </a:cubicBezTo>
                  <a:cubicBezTo>
                    <a:pt x="385929" y="1163109"/>
                    <a:pt x="439524" y="1174348"/>
                    <a:pt x="439524" y="1174348"/>
                  </a:cubicBezTo>
                  <a:cubicBezTo>
                    <a:pt x="469342" y="1171035"/>
                    <a:pt x="514407" y="1190634"/>
                    <a:pt x="528977" y="1164408"/>
                  </a:cubicBezTo>
                  <a:cubicBezTo>
                    <a:pt x="617550" y="1004978"/>
                    <a:pt x="475472" y="1022195"/>
                    <a:pt x="568733" y="975565"/>
                  </a:cubicBezTo>
                  <a:cubicBezTo>
                    <a:pt x="578104" y="970880"/>
                    <a:pt x="588611" y="968939"/>
                    <a:pt x="598550" y="965626"/>
                  </a:cubicBezTo>
                  <a:cubicBezTo>
                    <a:pt x="615070" y="949106"/>
                    <a:pt x="625681" y="935898"/>
                    <a:pt x="648246" y="925869"/>
                  </a:cubicBezTo>
                  <a:cubicBezTo>
                    <a:pt x="667394" y="917359"/>
                    <a:pt x="707881" y="905991"/>
                    <a:pt x="707881" y="905991"/>
                  </a:cubicBezTo>
                  <a:cubicBezTo>
                    <a:pt x="714507" y="896052"/>
                    <a:pt x="718431" y="883636"/>
                    <a:pt x="727759" y="876174"/>
                  </a:cubicBezTo>
                  <a:cubicBezTo>
                    <a:pt x="735940" y="869629"/>
                    <a:pt x="751487" y="874760"/>
                    <a:pt x="757577" y="866234"/>
                  </a:cubicBezTo>
                  <a:cubicBezTo>
                    <a:pt x="769756" y="849184"/>
                    <a:pt x="770829" y="826478"/>
                    <a:pt x="777455" y="806600"/>
                  </a:cubicBezTo>
                  <a:cubicBezTo>
                    <a:pt x="780768" y="796661"/>
                    <a:pt x="784081" y="786721"/>
                    <a:pt x="787394" y="776782"/>
                  </a:cubicBezTo>
                  <a:cubicBezTo>
                    <a:pt x="791171" y="765450"/>
                    <a:pt x="801930" y="757649"/>
                    <a:pt x="807272" y="746965"/>
                  </a:cubicBezTo>
                  <a:cubicBezTo>
                    <a:pt x="811957" y="737594"/>
                    <a:pt x="813898" y="727087"/>
                    <a:pt x="817211" y="717148"/>
                  </a:cubicBezTo>
                  <a:cubicBezTo>
                    <a:pt x="813898" y="697270"/>
                    <a:pt x="811644" y="677186"/>
                    <a:pt x="807272" y="657513"/>
                  </a:cubicBezTo>
                  <a:cubicBezTo>
                    <a:pt x="804999" y="647286"/>
                    <a:pt x="804741" y="635103"/>
                    <a:pt x="797333" y="627695"/>
                  </a:cubicBezTo>
                  <a:cubicBezTo>
                    <a:pt x="789925" y="620287"/>
                    <a:pt x="777455" y="621069"/>
                    <a:pt x="767516" y="617756"/>
                  </a:cubicBezTo>
                  <a:cubicBezTo>
                    <a:pt x="760890" y="611130"/>
                    <a:pt x="755672" y="602699"/>
                    <a:pt x="747637" y="597878"/>
                  </a:cubicBezTo>
                  <a:cubicBezTo>
                    <a:pt x="738653" y="592488"/>
                    <a:pt x="726001" y="594484"/>
                    <a:pt x="717820" y="587939"/>
                  </a:cubicBezTo>
                  <a:cubicBezTo>
                    <a:pt x="708492" y="580477"/>
                    <a:pt x="704568" y="568060"/>
                    <a:pt x="697942" y="558121"/>
                  </a:cubicBezTo>
                  <a:cubicBezTo>
                    <a:pt x="701255" y="541556"/>
                    <a:pt x="695936" y="520371"/>
                    <a:pt x="707881" y="508426"/>
                  </a:cubicBezTo>
                  <a:cubicBezTo>
                    <a:pt x="722698" y="493610"/>
                    <a:pt x="746969" y="492658"/>
                    <a:pt x="767516" y="488548"/>
                  </a:cubicBezTo>
                  <a:cubicBezTo>
                    <a:pt x="837758" y="474498"/>
                    <a:pt x="801185" y="483950"/>
                    <a:pt x="876846" y="458730"/>
                  </a:cubicBezTo>
                  <a:cubicBezTo>
                    <a:pt x="888178" y="454953"/>
                    <a:pt x="896724" y="445478"/>
                    <a:pt x="906663" y="438852"/>
                  </a:cubicBezTo>
                  <a:cubicBezTo>
                    <a:pt x="909976" y="425600"/>
                    <a:pt x="916603" y="412755"/>
                    <a:pt x="916603" y="399095"/>
                  </a:cubicBezTo>
                  <a:cubicBezTo>
                    <a:pt x="916603" y="376894"/>
                    <a:pt x="916439" y="289439"/>
                    <a:pt x="896724" y="250008"/>
                  </a:cubicBezTo>
                  <a:cubicBezTo>
                    <a:pt x="891382" y="239324"/>
                    <a:pt x="883472" y="230130"/>
                    <a:pt x="876846" y="220191"/>
                  </a:cubicBezTo>
                  <a:cubicBezTo>
                    <a:pt x="899120" y="153369"/>
                    <a:pt x="917053" y="111874"/>
                    <a:pt x="876846" y="21408"/>
                  </a:cubicBezTo>
                  <a:cubicBezTo>
                    <a:pt x="867332" y="0"/>
                    <a:pt x="830463" y="14782"/>
                    <a:pt x="807272" y="11469"/>
                  </a:cubicBez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758" name="Freeform 200"/>
            <p:cNvSpPr>
              <a:spLocks/>
            </p:cNvSpPr>
            <p:nvPr/>
          </p:nvSpPr>
          <p:spPr bwMode="auto">
            <a:xfrm>
              <a:off x="109678428" y="107236423"/>
              <a:ext cx="713464" cy="1494479"/>
            </a:xfrm>
            <a:custGeom>
              <a:avLst/>
              <a:gdLst>
                <a:gd name="T0" fmla="*/ 66285 w 1017810"/>
                <a:gd name="T1" fmla="*/ 15163 h 2131985"/>
                <a:gd name="T2" fmla="*/ 74697 w 1017810"/>
                <a:gd name="T3" fmla="*/ 23574 h 2131985"/>
                <a:gd name="T4" fmla="*/ 78061 w 1017810"/>
                <a:gd name="T5" fmla="*/ 26938 h 2131985"/>
                <a:gd name="T6" fmla="*/ 76379 w 1017810"/>
                <a:gd name="T7" fmla="*/ 102637 h 2131985"/>
                <a:gd name="T8" fmla="*/ 74697 w 1017810"/>
                <a:gd name="T9" fmla="*/ 107683 h 2131985"/>
                <a:gd name="T10" fmla="*/ 76379 w 1017810"/>
                <a:gd name="T11" fmla="*/ 153103 h 2131985"/>
                <a:gd name="T12" fmla="*/ 113387 w 1017810"/>
                <a:gd name="T13" fmla="*/ 151421 h 2131985"/>
                <a:gd name="T14" fmla="*/ 115069 w 1017810"/>
                <a:gd name="T15" fmla="*/ 134599 h 2131985"/>
                <a:gd name="T16" fmla="*/ 120116 w 1017810"/>
                <a:gd name="T17" fmla="*/ 132916 h 2131985"/>
                <a:gd name="T18" fmla="*/ 123480 w 1017810"/>
                <a:gd name="T19" fmla="*/ 129552 h 2131985"/>
                <a:gd name="T20" fmla="*/ 131891 w 1017810"/>
                <a:gd name="T21" fmla="*/ 127869 h 2131985"/>
                <a:gd name="T22" fmla="*/ 136938 w 1017810"/>
                <a:gd name="T23" fmla="*/ 126188 h 2131985"/>
                <a:gd name="T24" fmla="*/ 140302 w 1017810"/>
                <a:gd name="T25" fmla="*/ 121141 h 2131985"/>
                <a:gd name="T26" fmla="*/ 153760 w 1017810"/>
                <a:gd name="T27" fmla="*/ 117777 h 2131985"/>
                <a:gd name="T28" fmla="*/ 165535 w 1017810"/>
                <a:gd name="T29" fmla="*/ 129552 h 2131985"/>
                <a:gd name="T30" fmla="*/ 172264 w 1017810"/>
                <a:gd name="T31" fmla="*/ 139645 h 2131985"/>
                <a:gd name="T32" fmla="*/ 167217 w 1017810"/>
                <a:gd name="T33" fmla="*/ 213662 h 2131985"/>
                <a:gd name="T34" fmla="*/ 167217 w 1017810"/>
                <a:gd name="T35" fmla="*/ 213662 h 2131985"/>
                <a:gd name="T36" fmla="*/ 165535 w 1017810"/>
                <a:gd name="T37" fmla="*/ 238895 h 2131985"/>
                <a:gd name="T38" fmla="*/ 163853 w 1017810"/>
                <a:gd name="T39" fmla="*/ 245624 h 2131985"/>
                <a:gd name="T40" fmla="*/ 158806 w 1017810"/>
                <a:gd name="T41" fmla="*/ 247306 h 2131985"/>
                <a:gd name="T42" fmla="*/ 152078 w 1017810"/>
                <a:gd name="T43" fmla="*/ 259082 h 2131985"/>
                <a:gd name="T44" fmla="*/ 148713 w 1017810"/>
                <a:gd name="T45" fmla="*/ 270857 h 2131985"/>
                <a:gd name="T46" fmla="*/ 145348 w 1017810"/>
                <a:gd name="T47" fmla="*/ 277585 h 2131985"/>
                <a:gd name="T48" fmla="*/ 143666 w 1017810"/>
                <a:gd name="T49" fmla="*/ 282632 h 2131985"/>
                <a:gd name="T50" fmla="*/ 140302 w 1017810"/>
                <a:gd name="T51" fmla="*/ 285996 h 2131985"/>
                <a:gd name="T52" fmla="*/ 136938 w 1017810"/>
                <a:gd name="T53" fmla="*/ 291043 h 2131985"/>
                <a:gd name="T54" fmla="*/ 133573 w 1017810"/>
                <a:gd name="T55" fmla="*/ 304501 h 2131985"/>
                <a:gd name="T56" fmla="*/ 131891 w 1017810"/>
                <a:gd name="T57" fmla="*/ 339827 h 2131985"/>
                <a:gd name="T58" fmla="*/ 125163 w 1017810"/>
                <a:gd name="T59" fmla="*/ 349920 h 2131985"/>
                <a:gd name="T60" fmla="*/ 120116 w 1017810"/>
                <a:gd name="T61" fmla="*/ 351602 h 2131985"/>
                <a:gd name="T62" fmla="*/ 96565 w 1017810"/>
                <a:gd name="T63" fmla="*/ 356649 h 2131985"/>
                <a:gd name="T64" fmla="*/ 91518 w 1017810"/>
                <a:gd name="T65" fmla="*/ 354967 h 2131985"/>
                <a:gd name="T66" fmla="*/ 89836 w 1017810"/>
                <a:gd name="T67" fmla="*/ 349920 h 2131985"/>
                <a:gd name="T68" fmla="*/ 86472 w 1017810"/>
                <a:gd name="T69" fmla="*/ 346556 h 2131985"/>
                <a:gd name="T70" fmla="*/ 83107 w 1017810"/>
                <a:gd name="T71" fmla="*/ 336463 h 2131985"/>
                <a:gd name="T72" fmla="*/ 76379 w 1017810"/>
                <a:gd name="T73" fmla="*/ 326369 h 2131985"/>
                <a:gd name="T74" fmla="*/ 73015 w 1017810"/>
                <a:gd name="T75" fmla="*/ 321323 h 2131985"/>
                <a:gd name="T76" fmla="*/ 62921 w 1017810"/>
                <a:gd name="T77" fmla="*/ 314594 h 2131985"/>
                <a:gd name="T78" fmla="*/ 56193 w 1017810"/>
                <a:gd name="T79" fmla="*/ 306183 h 2131985"/>
                <a:gd name="T80" fmla="*/ 52828 w 1017810"/>
                <a:gd name="T81" fmla="*/ 301136 h 2131985"/>
                <a:gd name="T82" fmla="*/ 47782 w 1017810"/>
                <a:gd name="T83" fmla="*/ 297772 h 2131985"/>
                <a:gd name="T84" fmla="*/ 39371 w 1017810"/>
                <a:gd name="T85" fmla="*/ 284315 h 2131985"/>
                <a:gd name="T86" fmla="*/ 32642 w 1017810"/>
                <a:gd name="T87" fmla="*/ 275903 h 2131985"/>
                <a:gd name="T88" fmla="*/ 29277 w 1017810"/>
                <a:gd name="T89" fmla="*/ 265810 h 2131985"/>
                <a:gd name="T90" fmla="*/ 17502 w 1017810"/>
                <a:gd name="T91" fmla="*/ 230484 h 2131985"/>
                <a:gd name="T92" fmla="*/ 12455 w 1017810"/>
                <a:gd name="T93" fmla="*/ 215344 h 2131985"/>
                <a:gd name="T94" fmla="*/ 9092 w 1017810"/>
                <a:gd name="T95" fmla="*/ 210298 h 2131985"/>
                <a:gd name="T96" fmla="*/ 5726 w 1017810"/>
                <a:gd name="T97" fmla="*/ 70675 h 2131985"/>
                <a:gd name="T98" fmla="*/ 2362 w 1017810"/>
                <a:gd name="T99" fmla="*/ 60582 h 2131985"/>
                <a:gd name="T100" fmla="*/ 4045 w 1017810"/>
                <a:gd name="T101" fmla="*/ 43760 h 2131985"/>
                <a:gd name="T102" fmla="*/ 5726 w 1017810"/>
                <a:gd name="T103" fmla="*/ 38713 h 2131985"/>
                <a:gd name="T104" fmla="*/ 9092 w 1017810"/>
                <a:gd name="T105" fmla="*/ 35349 h 2131985"/>
                <a:gd name="T106" fmla="*/ 20867 w 1017810"/>
                <a:gd name="T107" fmla="*/ 28620 h 2131985"/>
                <a:gd name="T108" fmla="*/ 24231 w 1017810"/>
                <a:gd name="T109" fmla="*/ 25256 h 2131985"/>
                <a:gd name="T110" fmla="*/ 29277 w 1017810"/>
                <a:gd name="T111" fmla="*/ 23574 h 2131985"/>
                <a:gd name="T112" fmla="*/ 32642 w 1017810"/>
                <a:gd name="T113" fmla="*/ 18527 h 2131985"/>
                <a:gd name="T114" fmla="*/ 41053 w 1017810"/>
                <a:gd name="T115" fmla="*/ 11798 h 2131985"/>
                <a:gd name="T116" fmla="*/ 46100 w 1017810"/>
                <a:gd name="T117" fmla="*/ 3387 h 2131985"/>
                <a:gd name="T118" fmla="*/ 56193 w 1017810"/>
                <a:gd name="T119" fmla="*/ 23 h 2131985"/>
                <a:gd name="T120" fmla="*/ 61239 w 1017810"/>
                <a:gd name="T121" fmla="*/ 1705 h 2131985"/>
                <a:gd name="T122" fmla="*/ 66285 w 1017810"/>
                <a:gd name="T123" fmla="*/ 15163 h 21319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7810"/>
                <a:gd name="T187" fmla="*/ 0 h 2131985"/>
                <a:gd name="T188" fmla="*/ 1017810 w 1017810"/>
                <a:gd name="T189" fmla="*/ 2131985 h 21319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7810" h="2131985">
                  <a:moveTo>
                    <a:pt x="391645" y="89587"/>
                  </a:moveTo>
                  <a:cubicBezTo>
                    <a:pt x="408210" y="106152"/>
                    <a:pt x="424776" y="122717"/>
                    <a:pt x="441341" y="139282"/>
                  </a:cubicBezTo>
                  <a:cubicBezTo>
                    <a:pt x="447967" y="145908"/>
                    <a:pt x="461219" y="159161"/>
                    <a:pt x="461219" y="159161"/>
                  </a:cubicBezTo>
                  <a:cubicBezTo>
                    <a:pt x="457906" y="308248"/>
                    <a:pt x="457488" y="457427"/>
                    <a:pt x="451280" y="606421"/>
                  </a:cubicBezTo>
                  <a:cubicBezTo>
                    <a:pt x="450844" y="616889"/>
                    <a:pt x="441341" y="625762"/>
                    <a:pt x="441341" y="636239"/>
                  </a:cubicBezTo>
                  <a:cubicBezTo>
                    <a:pt x="441341" y="725752"/>
                    <a:pt x="447967" y="815143"/>
                    <a:pt x="451280" y="904595"/>
                  </a:cubicBezTo>
                  <a:cubicBezTo>
                    <a:pt x="524167" y="901282"/>
                    <a:pt x="604119" y="926136"/>
                    <a:pt x="669941" y="894656"/>
                  </a:cubicBezTo>
                  <a:cubicBezTo>
                    <a:pt x="699978" y="880290"/>
                    <a:pt x="668502" y="826556"/>
                    <a:pt x="679880" y="795265"/>
                  </a:cubicBezTo>
                  <a:cubicBezTo>
                    <a:pt x="683460" y="785419"/>
                    <a:pt x="699758" y="788639"/>
                    <a:pt x="709697" y="785326"/>
                  </a:cubicBezTo>
                  <a:cubicBezTo>
                    <a:pt x="716323" y="778700"/>
                    <a:pt x="720963" y="769139"/>
                    <a:pt x="729576" y="765448"/>
                  </a:cubicBezTo>
                  <a:cubicBezTo>
                    <a:pt x="745103" y="758793"/>
                    <a:pt x="762882" y="759605"/>
                    <a:pt x="779271" y="755508"/>
                  </a:cubicBezTo>
                  <a:cubicBezTo>
                    <a:pt x="789435" y="752967"/>
                    <a:pt x="799150" y="748882"/>
                    <a:pt x="809089" y="745569"/>
                  </a:cubicBezTo>
                  <a:cubicBezTo>
                    <a:pt x="815715" y="735630"/>
                    <a:pt x="818283" y="721094"/>
                    <a:pt x="828967" y="715752"/>
                  </a:cubicBezTo>
                  <a:cubicBezTo>
                    <a:pt x="853403" y="703534"/>
                    <a:pt x="908480" y="695874"/>
                    <a:pt x="908480" y="695874"/>
                  </a:cubicBezTo>
                  <a:cubicBezTo>
                    <a:pt x="978723" y="709922"/>
                    <a:pt x="952834" y="689787"/>
                    <a:pt x="978054" y="765448"/>
                  </a:cubicBezTo>
                  <a:cubicBezTo>
                    <a:pt x="985609" y="788112"/>
                    <a:pt x="1017810" y="825082"/>
                    <a:pt x="1017810" y="825082"/>
                  </a:cubicBezTo>
                  <a:cubicBezTo>
                    <a:pt x="1004835" y="1123505"/>
                    <a:pt x="1015102" y="977754"/>
                    <a:pt x="987993" y="1262404"/>
                  </a:cubicBezTo>
                  <a:cubicBezTo>
                    <a:pt x="984680" y="1312100"/>
                    <a:pt x="983268" y="1361959"/>
                    <a:pt x="978054" y="1411491"/>
                  </a:cubicBezTo>
                  <a:cubicBezTo>
                    <a:pt x="976624" y="1425076"/>
                    <a:pt x="976648" y="1440581"/>
                    <a:pt x="968115" y="1451248"/>
                  </a:cubicBezTo>
                  <a:cubicBezTo>
                    <a:pt x="961570" y="1459429"/>
                    <a:pt x="948236" y="1457874"/>
                    <a:pt x="938297" y="1461187"/>
                  </a:cubicBezTo>
                  <a:cubicBezTo>
                    <a:pt x="921818" y="1485905"/>
                    <a:pt x="909350" y="1501936"/>
                    <a:pt x="898541" y="1530761"/>
                  </a:cubicBezTo>
                  <a:cubicBezTo>
                    <a:pt x="873320" y="1598018"/>
                    <a:pt x="902694" y="1544261"/>
                    <a:pt x="878662" y="1600335"/>
                  </a:cubicBezTo>
                  <a:cubicBezTo>
                    <a:pt x="872826" y="1613953"/>
                    <a:pt x="864620" y="1626473"/>
                    <a:pt x="858784" y="1640091"/>
                  </a:cubicBezTo>
                  <a:cubicBezTo>
                    <a:pt x="854657" y="1649721"/>
                    <a:pt x="854235" y="1660924"/>
                    <a:pt x="848845" y="1669908"/>
                  </a:cubicBezTo>
                  <a:cubicBezTo>
                    <a:pt x="844024" y="1677943"/>
                    <a:pt x="834821" y="1682470"/>
                    <a:pt x="828967" y="1689787"/>
                  </a:cubicBezTo>
                  <a:cubicBezTo>
                    <a:pt x="821505" y="1699115"/>
                    <a:pt x="814431" y="1708920"/>
                    <a:pt x="809089" y="1719604"/>
                  </a:cubicBezTo>
                  <a:cubicBezTo>
                    <a:pt x="798899" y="1739983"/>
                    <a:pt x="792992" y="1780208"/>
                    <a:pt x="789210" y="1799117"/>
                  </a:cubicBezTo>
                  <a:cubicBezTo>
                    <a:pt x="785897" y="1868691"/>
                    <a:pt x="791954" y="1939351"/>
                    <a:pt x="779271" y="2007839"/>
                  </a:cubicBezTo>
                  <a:cubicBezTo>
                    <a:pt x="774921" y="2031330"/>
                    <a:pt x="762180" y="2059919"/>
                    <a:pt x="739515" y="2067474"/>
                  </a:cubicBezTo>
                  <a:cubicBezTo>
                    <a:pt x="729576" y="2070787"/>
                    <a:pt x="719636" y="2074100"/>
                    <a:pt x="709697" y="2077413"/>
                  </a:cubicBezTo>
                  <a:cubicBezTo>
                    <a:pt x="627837" y="2131985"/>
                    <a:pt x="673768" y="2120132"/>
                    <a:pt x="570549" y="2107230"/>
                  </a:cubicBezTo>
                  <a:cubicBezTo>
                    <a:pt x="560610" y="2103917"/>
                    <a:pt x="548140" y="2104699"/>
                    <a:pt x="540732" y="2097291"/>
                  </a:cubicBezTo>
                  <a:cubicBezTo>
                    <a:pt x="533324" y="2089883"/>
                    <a:pt x="536183" y="2076458"/>
                    <a:pt x="530793" y="2067474"/>
                  </a:cubicBezTo>
                  <a:cubicBezTo>
                    <a:pt x="525972" y="2059439"/>
                    <a:pt x="517541" y="2054221"/>
                    <a:pt x="510915" y="2047595"/>
                  </a:cubicBezTo>
                  <a:cubicBezTo>
                    <a:pt x="504289" y="2027717"/>
                    <a:pt x="497662" y="2007839"/>
                    <a:pt x="491036" y="1987961"/>
                  </a:cubicBezTo>
                  <a:cubicBezTo>
                    <a:pt x="483481" y="1965296"/>
                    <a:pt x="464532" y="1948204"/>
                    <a:pt x="451280" y="1928326"/>
                  </a:cubicBezTo>
                  <a:cubicBezTo>
                    <a:pt x="444654" y="1918387"/>
                    <a:pt x="438028" y="1908447"/>
                    <a:pt x="431402" y="1898508"/>
                  </a:cubicBezTo>
                  <a:cubicBezTo>
                    <a:pt x="418150" y="1878630"/>
                    <a:pt x="371767" y="1858752"/>
                    <a:pt x="371767" y="1858752"/>
                  </a:cubicBezTo>
                  <a:cubicBezTo>
                    <a:pt x="310586" y="1766981"/>
                    <a:pt x="388660" y="1879868"/>
                    <a:pt x="332010" y="1809056"/>
                  </a:cubicBezTo>
                  <a:cubicBezTo>
                    <a:pt x="324548" y="1799728"/>
                    <a:pt x="320579" y="1787686"/>
                    <a:pt x="312132" y="1779239"/>
                  </a:cubicBezTo>
                  <a:cubicBezTo>
                    <a:pt x="303685" y="1770792"/>
                    <a:pt x="292254" y="1765987"/>
                    <a:pt x="282315" y="1759361"/>
                  </a:cubicBezTo>
                  <a:cubicBezTo>
                    <a:pt x="258658" y="1688394"/>
                    <a:pt x="279871" y="1711349"/>
                    <a:pt x="232619" y="1679848"/>
                  </a:cubicBezTo>
                  <a:cubicBezTo>
                    <a:pt x="196372" y="1571104"/>
                    <a:pt x="257086" y="1732910"/>
                    <a:pt x="192862" y="1630152"/>
                  </a:cubicBezTo>
                  <a:cubicBezTo>
                    <a:pt x="181757" y="1612383"/>
                    <a:pt x="179610" y="1590395"/>
                    <a:pt x="172984" y="1570517"/>
                  </a:cubicBezTo>
                  <a:cubicBezTo>
                    <a:pt x="149793" y="1500943"/>
                    <a:pt x="126601" y="1431369"/>
                    <a:pt x="103410" y="1361795"/>
                  </a:cubicBezTo>
                  <a:cubicBezTo>
                    <a:pt x="93471" y="1331978"/>
                    <a:pt x="83532" y="1302160"/>
                    <a:pt x="73593" y="1272343"/>
                  </a:cubicBezTo>
                  <a:cubicBezTo>
                    <a:pt x="69816" y="1261011"/>
                    <a:pt x="60341" y="1252465"/>
                    <a:pt x="53715" y="1242526"/>
                  </a:cubicBezTo>
                  <a:cubicBezTo>
                    <a:pt x="0" y="920228"/>
                    <a:pt x="67264" y="1342402"/>
                    <a:pt x="33836" y="417578"/>
                  </a:cubicBezTo>
                  <a:cubicBezTo>
                    <a:pt x="33079" y="396638"/>
                    <a:pt x="13958" y="357943"/>
                    <a:pt x="13958" y="357943"/>
                  </a:cubicBezTo>
                  <a:cubicBezTo>
                    <a:pt x="17271" y="324813"/>
                    <a:pt x="18834" y="291460"/>
                    <a:pt x="23897" y="258552"/>
                  </a:cubicBezTo>
                  <a:cubicBezTo>
                    <a:pt x="25490" y="248197"/>
                    <a:pt x="28446" y="237719"/>
                    <a:pt x="33836" y="228735"/>
                  </a:cubicBezTo>
                  <a:cubicBezTo>
                    <a:pt x="38657" y="220699"/>
                    <a:pt x="46397" y="214710"/>
                    <a:pt x="53715" y="208856"/>
                  </a:cubicBezTo>
                  <a:cubicBezTo>
                    <a:pt x="77129" y="190124"/>
                    <a:pt x="96081" y="182704"/>
                    <a:pt x="123289" y="169100"/>
                  </a:cubicBezTo>
                  <a:cubicBezTo>
                    <a:pt x="129915" y="162474"/>
                    <a:pt x="135132" y="154042"/>
                    <a:pt x="143167" y="149221"/>
                  </a:cubicBezTo>
                  <a:cubicBezTo>
                    <a:pt x="152151" y="143831"/>
                    <a:pt x="164803" y="145827"/>
                    <a:pt x="172984" y="139282"/>
                  </a:cubicBezTo>
                  <a:cubicBezTo>
                    <a:pt x="182312" y="131820"/>
                    <a:pt x="185400" y="118793"/>
                    <a:pt x="192862" y="109465"/>
                  </a:cubicBezTo>
                  <a:cubicBezTo>
                    <a:pt x="209046" y="89236"/>
                    <a:pt x="220422" y="84466"/>
                    <a:pt x="242558" y="69708"/>
                  </a:cubicBezTo>
                  <a:cubicBezTo>
                    <a:pt x="249359" y="49304"/>
                    <a:pt x="250546" y="30928"/>
                    <a:pt x="272376" y="20013"/>
                  </a:cubicBezTo>
                  <a:cubicBezTo>
                    <a:pt x="291117" y="10643"/>
                    <a:pt x="332010" y="135"/>
                    <a:pt x="332010" y="135"/>
                  </a:cubicBezTo>
                  <a:cubicBezTo>
                    <a:pt x="341949" y="3448"/>
                    <a:pt x="358950" y="0"/>
                    <a:pt x="361828" y="10074"/>
                  </a:cubicBezTo>
                  <a:cubicBezTo>
                    <a:pt x="391039" y="112311"/>
                    <a:pt x="348330" y="197876"/>
                    <a:pt x="391645" y="89587"/>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59" name="Freeform 201"/>
            <p:cNvSpPr>
              <a:spLocks/>
            </p:cNvSpPr>
            <p:nvPr/>
          </p:nvSpPr>
          <p:spPr bwMode="auto">
            <a:xfrm>
              <a:off x="109514034" y="107137109"/>
              <a:ext cx="1012057" cy="1945699"/>
            </a:xfrm>
            <a:custGeom>
              <a:avLst/>
              <a:gdLst>
                <a:gd name="T0" fmla="*/ 67288 w 1443774"/>
                <a:gd name="T1" fmla="*/ 17273 h 2775682"/>
                <a:gd name="T2" fmla="*/ 55513 w 1443774"/>
                <a:gd name="T3" fmla="*/ 25684 h 2775682"/>
                <a:gd name="T4" fmla="*/ 40373 w 1443774"/>
                <a:gd name="T5" fmla="*/ 34095 h 2775682"/>
                <a:gd name="T6" fmla="*/ 30280 w 1443774"/>
                <a:gd name="T7" fmla="*/ 37460 h 2775682"/>
                <a:gd name="T8" fmla="*/ 25233 w 1443774"/>
                <a:gd name="T9" fmla="*/ 47552 h 2775682"/>
                <a:gd name="T10" fmla="*/ 20186 w 1443774"/>
                <a:gd name="T11" fmla="*/ 62692 h 2775682"/>
                <a:gd name="T12" fmla="*/ 16821 w 1443774"/>
                <a:gd name="T13" fmla="*/ 123252 h 2775682"/>
                <a:gd name="T14" fmla="*/ 6729 w 1443774"/>
                <a:gd name="T15" fmla="*/ 128298 h 2775682"/>
                <a:gd name="T16" fmla="*/ 1682 w 1443774"/>
                <a:gd name="T17" fmla="*/ 249417 h 2775682"/>
                <a:gd name="T18" fmla="*/ 6729 w 1443774"/>
                <a:gd name="T19" fmla="*/ 286425 h 2775682"/>
                <a:gd name="T20" fmla="*/ 13457 w 1443774"/>
                <a:gd name="T21" fmla="*/ 296518 h 2775682"/>
                <a:gd name="T22" fmla="*/ 28597 w 1443774"/>
                <a:gd name="T23" fmla="*/ 311658 h 2775682"/>
                <a:gd name="T24" fmla="*/ 43737 w 1443774"/>
                <a:gd name="T25" fmla="*/ 333526 h 2775682"/>
                <a:gd name="T26" fmla="*/ 52148 w 1443774"/>
                <a:gd name="T27" fmla="*/ 343620 h 2775682"/>
                <a:gd name="T28" fmla="*/ 58877 w 1443774"/>
                <a:gd name="T29" fmla="*/ 358760 h 2775682"/>
                <a:gd name="T30" fmla="*/ 65605 w 1443774"/>
                <a:gd name="T31" fmla="*/ 370536 h 2775682"/>
                <a:gd name="T32" fmla="*/ 82428 w 1443774"/>
                <a:gd name="T33" fmla="*/ 389040 h 2775682"/>
                <a:gd name="T34" fmla="*/ 97567 w 1443774"/>
                <a:gd name="T35" fmla="*/ 409226 h 2775682"/>
                <a:gd name="T36" fmla="*/ 111025 w 1443774"/>
                <a:gd name="T37" fmla="*/ 421001 h 2775682"/>
                <a:gd name="T38" fmla="*/ 137940 w 1443774"/>
                <a:gd name="T39" fmla="*/ 427731 h 2775682"/>
                <a:gd name="T40" fmla="*/ 156444 w 1443774"/>
                <a:gd name="T41" fmla="*/ 442870 h 2775682"/>
                <a:gd name="T42" fmla="*/ 163173 w 1443774"/>
                <a:gd name="T43" fmla="*/ 461374 h 2775682"/>
                <a:gd name="T44" fmla="*/ 176630 w 1443774"/>
                <a:gd name="T45" fmla="*/ 469785 h 2775682"/>
                <a:gd name="T46" fmla="*/ 193452 w 1443774"/>
                <a:gd name="T47" fmla="*/ 458010 h 2775682"/>
                <a:gd name="T48" fmla="*/ 196817 w 1443774"/>
                <a:gd name="T49" fmla="*/ 426048 h 2775682"/>
                <a:gd name="T50" fmla="*/ 206910 w 1443774"/>
                <a:gd name="T51" fmla="*/ 417637 h 2775682"/>
                <a:gd name="T52" fmla="*/ 213638 w 1443774"/>
                <a:gd name="T53" fmla="*/ 397450 h 2775682"/>
                <a:gd name="T54" fmla="*/ 213638 w 1443774"/>
                <a:gd name="T55" fmla="*/ 308294 h 2775682"/>
                <a:gd name="T56" fmla="*/ 215322 w 1443774"/>
                <a:gd name="T57" fmla="*/ 249417 h 2775682"/>
                <a:gd name="T58" fmla="*/ 223733 w 1443774"/>
                <a:gd name="T59" fmla="*/ 234277 h 2775682"/>
                <a:gd name="T60" fmla="*/ 227097 w 1443774"/>
                <a:gd name="T61" fmla="*/ 175400 h 2775682"/>
                <a:gd name="T62" fmla="*/ 235508 w 1443774"/>
                <a:gd name="T63" fmla="*/ 158578 h 2775682"/>
                <a:gd name="T64" fmla="*/ 242236 w 1443774"/>
                <a:gd name="T65" fmla="*/ 111476 h 2775682"/>
                <a:gd name="T66" fmla="*/ 232144 w 1443774"/>
                <a:gd name="T67" fmla="*/ 106430 h 2775682"/>
                <a:gd name="T68" fmla="*/ 206910 w 1443774"/>
                <a:gd name="T69" fmla="*/ 99700 h 2775682"/>
                <a:gd name="T70" fmla="*/ 173266 w 1443774"/>
                <a:gd name="T71" fmla="*/ 96336 h 2775682"/>
                <a:gd name="T72" fmla="*/ 139622 w 1443774"/>
                <a:gd name="T73" fmla="*/ 96336 h 2775682"/>
                <a:gd name="T74" fmla="*/ 137940 w 1443774"/>
                <a:gd name="T75" fmla="*/ 96336 h 2775682"/>
                <a:gd name="T76" fmla="*/ 131212 w 1443774"/>
                <a:gd name="T77" fmla="*/ 30730 h 2775682"/>
                <a:gd name="T78" fmla="*/ 121118 w 1443774"/>
                <a:gd name="T79" fmla="*/ 7179 h 2775682"/>
                <a:gd name="T80" fmla="*/ 112707 w 1443774"/>
                <a:gd name="T81" fmla="*/ 451 h 2775682"/>
                <a:gd name="T82" fmla="*/ 68969 w 1443774"/>
                <a:gd name="T83" fmla="*/ 7179 h 27756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3774"/>
                <a:gd name="T127" fmla="*/ 0 h 2775682"/>
                <a:gd name="T128" fmla="*/ 1443774 w 1443774"/>
                <a:gd name="T129" fmla="*/ 2775682 h 27756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3774" h="2775682">
                  <a:moveTo>
                    <a:pt x="457200" y="82178"/>
                  </a:moveTo>
                  <a:cubicBezTo>
                    <a:pt x="437322" y="88804"/>
                    <a:pt x="417443" y="95430"/>
                    <a:pt x="397565" y="102056"/>
                  </a:cubicBezTo>
                  <a:cubicBezTo>
                    <a:pt x="387626" y="105369"/>
                    <a:pt x="367748" y="111995"/>
                    <a:pt x="367748" y="111995"/>
                  </a:cubicBezTo>
                  <a:cubicBezTo>
                    <a:pt x="354496" y="125247"/>
                    <a:pt x="341243" y="138500"/>
                    <a:pt x="327991" y="151752"/>
                  </a:cubicBezTo>
                  <a:cubicBezTo>
                    <a:pt x="318052" y="161691"/>
                    <a:pt x="311509" y="177124"/>
                    <a:pt x="298174" y="181569"/>
                  </a:cubicBezTo>
                  <a:cubicBezTo>
                    <a:pt x="278296" y="188195"/>
                    <a:pt x="258417" y="194821"/>
                    <a:pt x="238539" y="201447"/>
                  </a:cubicBezTo>
                  <a:cubicBezTo>
                    <a:pt x="228600" y="204760"/>
                    <a:pt x="218661" y="208073"/>
                    <a:pt x="208722" y="211386"/>
                  </a:cubicBezTo>
                  <a:cubicBezTo>
                    <a:pt x="198783" y="214699"/>
                    <a:pt x="178904" y="221326"/>
                    <a:pt x="178904" y="221326"/>
                  </a:cubicBezTo>
                  <a:cubicBezTo>
                    <a:pt x="175591" y="231265"/>
                    <a:pt x="173650" y="241772"/>
                    <a:pt x="168965" y="251143"/>
                  </a:cubicBezTo>
                  <a:cubicBezTo>
                    <a:pt x="163623" y="261827"/>
                    <a:pt x="153938" y="270044"/>
                    <a:pt x="149087" y="280960"/>
                  </a:cubicBezTo>
                  <a:cubicBezTo>
                    <a:pt x="140577" y="300108"/>
                    <a:pt x="135835" y="320717"/>
                    <a:pt x="129209" y="340595"/>
                  </a:cubicBezTo>
                  <a:cubicBezTo>
                    <a:pt x="125896" y="350534"/>
                    <a:pt x="119269" y="370413"/>
                    <a:pt x="119269" y="370413"/>
                  </a:cubicBezTo>
                  <a:cubicBezTo>
                    <a:pt x="115956" y="433361"/>
                    <a:pt x="112827" y="496318"/>
                    <a:pt x="109330" y="559256"/>
                  </a:cubicBezTo>
                  <a:cubicBezTo>
                    <a:pt x="106200" y="615588"/>
                    <a:pt x="114491" y="673860"/>
                    <a:pt x="99391" y="728221"/>
                  </a:cubicBezTo>
                  <a:cubicBezTo>
                    <a:pt x="95735" y="741383"/>
                    <a:pt x="72887" y="734847"/>
                    <a:pt x="59635" y="738160"/>
                  </a:cubicBezTo>
                  <a:cubicBezTo>
                    <a:pt x="53009" y="744786"/>
                    <a:pt x="45379" y="750542"/>
                    <a:pt x="39756" y="758039"/>
                  </a:cubicBezTo>
                  <a:cubicBezTo>
                    <a:pt x="25422" y="777151"/>
                    <a:pt x="0" y="817673"/>
                    <a:pt x="0" y="817673"/>
                  </a:cubicBezTo>
                  <a:cubicBezTo>
                    <a:pt x="3313" y="1036334"/>
                    <a:pt x="4474" y="1255038"/>
                    <a:pt x="9939" y="1473656"/>
                  </a:cubicBezTo>
                  <a:cubicBezTo>
                    <a:pt x="11577" y="1539176"/>
                    <a:pt x="14211" y="1600075"/>
                    <a:pt x="29817" y="1662499"/>
                  </a:cubicBezTo>
                  <a:cubicBezTo>
                    <a:pt x="32358" y="1672663"/>
                    <a:pt x="34366" y="1683333"/>
                    <a:pt x="39756" y="1692317"/>
                  </a:cubicBezTo>
                  <a:cubicBezTo>
                    <a:pt x="44577" y="1700352"/>
                    <a:pt x="53009" y="1705569"/>
                    <a:pt x="59635" y="1712195"/>
                  </a:cubicBezTo>
                  <a:cubicBezTo>
                    <a:pt x="66261" y="1725447"/>
                    <a:pt x="70901" y="1739895"/>
                    <a:pt x="79513" y="1751952"/>
                  </a:cubicBezTo>
                  <a:cubicBezTo>
                    <a:pt x="95486" y="1774315"/>
                    <a:pt x="128205" y="1795925"/>
                    <a:pt x="149087" y="1811586"/>
                  </a:cubicBezTo>
                  <a:cubicBezTo>
                    <a:pt x="155713" y="1821525"/>
                    <a:pt x="161029" y="1832476"/>
                    <a:pt x="168965" y="1841404"/>
                  </a:cubicBezTo>
                  <a:cubicBezTo>
                    <a:pt x="187642" y="1862415"/>
                    <a:pt x="228600" y="1901039"/>
                    <a:pt x="228600" y="1901039"/>
                  </a:cubicBezTo>
                  <a:cubicBezTo>
                    <a:pt x="236203" y="1931452"/>
                    <a:pt x="235538" y="1947734"/>
                    <a:pt x="258417" y="1970613"/>
                  </a:cubicBezTo>
                  <a:cubicBezTo>
                    <a:pt x="266864" y="1979060"/>
                    <a:pt x="278296" y="1983865"/>
                    <a:pt x="288235" y="1990491"/>
                  </a:cubicBezTo>
                  <a:cubicBezTo>
                    <a:pt x="294861" y="2003743"/>
                    <a:pt x="297636" y="2019770"/>
                    <a:pt x="308113" y="2030247"/>
                  </a:cubicBezTo>
                  <a:cubicBezTo>
                    <a:pt x="315521" y="2037655"/>
                    <a:pt x="333675" y="2030612"/>
                    <a:pt x="337930" y="2040186"/>
                  </a:cubicBezTo>
                  <a:cubicBezTo>
                    <a:pt x="348778" y="2064594"/>
                    <a:pt x="340841" y="2093930"/>
                    <a:pt x="347869" y="2119699"/>
                  </a:cubicBezTo>
                  <a:cubicBezTo>
                    <a:pt x="351012" y="2131224"/>
                    <a:pt x="361821" y="2139145"/>
                    <a:pt x="367748" y="2149517"/>
                  </a:cubicBezTo>
                  <a:cubicBezTo>
                    <a:pt x="375099" y="2162381"/>
                    <a:pt x="377149" y="2178796"/>
                    <a:pt x="387626" y="2189273"/>
                  </a:cubicBezTo>
                  <a:cubicBezTo>
                    <a:pt x="484046" y="2285695"/>
                    <a:pt x="386368" y="2152916"/>
                    <a:pt x="447261" y="2229030"/>
                  </a:cubicBezTo>
                  <a:cubicBezTo>
                    <a:pt x="478527" y="2268111"/>
                    <a:pt x="457866" y="2251963"/>
                    <a:pt x="487017" y="2298604"/>
                  </a:cubicBezTo>
                  <a:cubicBezTo>
                    <a:pt x="556816" y="2410281"/>
                    <a:pt x="485686" y="2290202"/>
                    <a:pt x="536713" y="2358239"/>
                  </a:cubicBezTo>
                  <a:cubicBezTo>
                    <a:pt x="551047" y="2377351"/>
                    <a:pt x="563217" y="2397995"/>
                    <a:pt x="576469" y="2417873"/>
                  </a:cubicBezTo>
                  <a:cubicBezTo>
                    <a:pt x="591136" y="2439874"/>
                    <a:pt x="603207" y="2462203"/>
                    <a:pt x="626165" y="2477508"/>
                  </a:cubicBezTo>
                  <a:cubicBezTo>
                    <a:pt x="634882" y="2483319"/>
                    <a:pt x="646043" y="2484134"/>
                    <a:pt x="655982" y="2487447"/>
                  </a:cubicBezTo>
                  <a:cubicBezTo>
                    <a:pt x="662608" y="2494073"/>
                    <a:pt x="667248" y="2503635"/>
                    <a:pt x="675861" y="2507326"/>
                  </a:cubicBezTo>
                  <a:cubicBezTo>
                    <a:pt x="698013" y="2516820"/>
                    <a:pt x="809928" y="2526639"/>
                    <a:pt x="815009" y="2527204"/>
                  </a:cubicBezTo>
                  <a:cubicBezTo>
                    <a:pt x="818322" y="2543769"/>
                    <a:pt x="818294" y="2561372"/>
                    <a:pt x="824948" y="2576899"/>
                  </a:cubicBezTo>
                  <a:cubicBezTo>
                    <a:pt x="839059" y="2609826"/>
                    <a:pt x="908867" y="2612788"/>
                    <a:pt x="924339" y="2616656"/>
                  </a:cubicBezTo>
                  <a:cubicBezTo>
                    <a:pt x="926346" y="2628697"/>
                    <a:pt x="932924" y="2687287"/>
                    <a:pt x="944217" y="2706108"/>
                  </a:cubicBezTo>
                  <a:cubicBezTo>
                    <a:pt x="949038" y="2714143"/>
                    <a:pt x="957470" y="2719360"/>
                    <a:pt x="964096" y="2725986"/>
                  </a:cubicBezTo>
                  <a:cubicBezTo>
                    <a:pt x="967409" y="2735925"/>
                    <a:pt x="966627" y="2748396"/>
                    <a:pt x="974035" y="2755804"/>
                  </a:cubicBezTo>
                  <a:cubicBezTo>
                    <a:pt x="978788" y="2760557"/>
                    <a:pt x="1043265" y="2775596"/>
                    <a:pt x="1043609" y="2775682"/>
                  </a:cubicBezTo>
                  <a:cubicBezTo>
                    <a:pt x="1053548" y="2772369"/>
                    <a:pt x="1064330" y="2770941"/>
                    <a:pt x="1073426" y="2765743"/>
                  </a:cubicBezTo>
                  <a:cubicBezTo>
                    <a:pt x="1103177" y="2748743"/>
                    <a:pt x="1119501" y="2729607"/>
                    <a:pt x="1143000" y="2706108"/>
                  </a:cubicBezTo>
                  <a:cubicBezTo>
                    <a:pt x="1146313" y="2696169"/>
                    <a:pt x="1151842" y="2686710"/>
                    <a:pt x="1152939" y="2676291"/>
                  </a:cubicBezTo>
                  <a:cubicBezTo>
                    <a:pt x="1158499" y="2623471"/>
                    <a:pt x="1151356" y="2569112"/>
                    <a:pt x="1162878" y="2517265"/>
                  </a:cubicBezTo>
                  <a:cubicBezTo>
                    <a:pt x="1165469" y="2505604"/>
                    <a:pt x="1183519" y="2505033"/>
                    <a:pt x="1192696" y="2497386"/>
                  </a:cubicBezTo>
                  <a:cubicBezTo>
                    <a:pt x="1203494" y="2488388"/>
                    <a:pt x="1212574" y="2477508"/>
                    <a:pt x="1222513" y="2467569"/>
                  </a:cubicBezTo>
                  <a:cubicBezTo>
                    <a:pt x="1232452" y="2437752"/>
                    <a:pt x="1242391" y="2407934"/>
                    <a:pt x="1252330" y="2378117"/>
                  </a:cubicBezTo>
                  <a:cubicBezTo>
                    <a:pt x="1255643" y="2368178"/>
                    <a:pt x="1262269" y="2348299"/>
                    <a:pt x="1262269" y="2348299"/>
                  </a:cubicBezTo>
                  <a:cubicBezTo>
                    <a:pt x="1265582" y="2242282"/>
                    <a:pt x="1272209" y="2136316"/>
                    <a:pt x="1272209" y="2030247"/>
                  </a:cubicBezTo>
                  <a:cubicBezTo>
                    <a:pt x="1272209" y="1960594"/>
                    <a:pt x="1269961" y="1890752"/>
                    <a:pt x="1262269" y="1821526"/>
                  </a:cubicBezTo>
                  <a:cubicBezTo>
                    <a:pt x="1259955" y="1800701"/>
                    <a:pt x="1242391" y="1761891"/>
                    <a:pt x="1242391" y="1761891"/>
                  </a:cubicBezTo>
                  <a:cubicBezTo>
                    <a:pt x="1253240" y="1512357"/>
                    <a:pt x="1228210" y="1605649"/>
                    <a:pt x="1272209" y="1473656"/>
                  </a:cubicBezTo>
                  <a:cubicBezTo>
                    <a:pt x="1275987" y="1462324"/>
                    <a:pt x="1285461" y="1453778"/>
                    <a:pt x="1292087" y="1443839"/>
                  </a:cubicBezTo>
                  <a:cubicBezTo>
                    <a:pt x="1317069" y="1368890"/>
                    <a:pt x="1283370" y="1461274"/>
                    <a:pt x="1321904" y="1384204"/>
                  </a:cubicBezTo>
                  <a:cubicBezTo>
                    <a:pt x="1326589" y="1374833"/>
                    <a:pt x="1328530" y="1364325"/>
                    <a:pt x="1331843" y="1354386"/>
                  </a:cubicBezTo>
                  <a:cubicBezTo>
                    <a:pt x="1335156" y="1248369"/>
                    <a:pt x="1332723" y="1142016"/>
                    <a:pt x="1341782" y="1036334"/>
                  </a:cubicBezTo>
                  <a:cubicBezTo>
                    <a:pt x="1342802" y="1024432"/>
                    <a:pt x="1356955" y="1017497"/>
                    <a:pt x="1361661" y="1006517"/>
                  </a:cubicBezTo>
                  <a:cubicBezTo>
                    <a:pt x="1383050" y="956610"/>
                    <a:pt x="1356543" y="976868"/>
                    <a:pt x="1391478" y="936943"/>
                  </a:cubicBezTo>
                  <a:cubicBezTo>
                    <a:pt x="1406905" y="919312"/>
                    <a:pt x="1441174" y="887247"/>
                    <a:pt x="1441174" y="887247"/>
                  </a:cubicBezTo>
                  <a:cubicBezTo>
                    <a:pt x="1437861" y="811047"/>
                    <a:pt x="1443774" y="733881"/>
                    <a:pt x="1431235" y="658647"/>
                  </a:cubicBezTo>
                  <a:cubicBezTo>
                    <a:pt x="1429513" y="648313"/>
                    <a:pt x="1410788" y="653393"/>
                    <a:pt x="1401417" y="648708"/>
                  </a:cubicBezTo>
                  <a:cubicBezTo>
                    <a:pt x="1390733" y="643366"/>
                    <a:pt x="1382516" y="633681"/>
                    <a:pt x="1371600" y="628830"/>
                  </a:cubicBezTo>
                  <a:cubicBezTo>
                    <a:pt x="1352452" y="620320"/>
                    <a:pt x="1331843" y="615578"/>
                    <a:pt x="1311965" y="608952"/>
                  </a:cubicBezTo>
                  <a:cubicBezTo>
                    <a:pt x="1292826" y="602572"/>
                    <a:pt x="1239838" y="592223"/>
                    <a:pt x="1222513" y="589073"/>
                  </a:cubicBezTo>
                  <a:cubicBezTo>
                    <a:pt x="1202686" y="585468"/>
                    <a:pt x="1182931" y="581139"/>
                    <a:pt x="1162878" y="579134"/>
                  </a:cubicBezTo>
                  <a:cubicBezTo>
                    <a:pt x="1116608" y="574507"/>
                    <a:pt x="1070021" y="573604"/>
                    <a:pt x="1023730" y="569195"/>
                  </a:cubicBezTo>
                  <a:cubicBezTo>
                    <a:pt x="976658" y="564712"/>
                    <a:pt x="948843" y="558193"/>
                    <a:pt x="904461" y="549317"/>
                  </a:cubicBezTo>
                  <a:cubicBezTo>
                    <a:pt x="885558" y="553098"/>
                    <a:pt x="845324" y="559007"/>
                    <a:pt x="824948" y="569195"/>
                  </a:cubicBezTo>
                  <a:cubicBezTo>
                    <a:pt x="814264" y="574537"/>
                    <a:pt x="807075" y="589073"/>
                    <a:pt x="795130" y="589073"/>
                  </a:cubicBezTo>
                  <a:cubicBezTo>
                    <a:pt x="785759" y="589073"/>
                    <a:pt x="808383" y="575821"/>
                    <a:pt x="815009" y="569195"/>
                  </a:cubicBezTo>
                  <a:cubicBezTo>
                    <a:pt x="811696" y="476430"/>
                    <a:pt x="810685" y="383553"/>
                    <a:pt x="805069" y="290899"/>
                  </a:cubicBezTo>
                  <a:cubicBezTo>
                    <a:pt x="802988" y="256559"/>
                    <a:pt x="785628" y="212699"/>
                    <a:pt x="775252" y="181569"/>
                  </a:cubicBezTo>
                  <a:cubicBezTo>
                    <a:pt x="762000" y="141812"/>
                    <a:pt x="748748" y="102056"/>
                    <a:pt x="735496" y="62299"/>
                  </a:cubicBezTo>
                  <a:cubicBezTo>
                    <a:pt x="732533" y="53409"/>
                    <a:pt x="721471" y="49738"/>
                    <a:pt x="715617" y="42421"/>
                  </a:cubicBezTo>
                  <a:cubicBezTo>
                    <a:pt x="708155" y="33093"/>
                    <a:pt x="705067" y="20066"/>
                    <a:pt x="695739" y="12604"/>
                  </a:cubicBezTo>
                  <a:cubicBezTo>
                    <a:pt x="687558" y="6059"/>
                    <a:pt x="675861" y="5978"/>
                    <a:pt x="665922" y="2665"/>
                  </a:cubicBezTo>
                  <a:cubicBezTo>
                    <a:pt x="583096" y="5978"/>
                    <a:pt x="499372" y="0"/>
                    <a:pt x="417443" y="12604"/>
                  </a:cubicBezTo>
                  <a:cubicBezTo>
                    <a:pt x="407088" y="14197"/>
                    <a:pt x="402306" y="33325"/>
                    <a:pt x="407504" y="42421"/>
                  </a:cubicBezTo>
                  <a:cubicBezTo>
                    <a:pt x="418029" y="60840"/>
                    <a:pt x="440635" y="68926"/>
                    <a:pt x="457200" y="82178"/>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60" name="Freeform 202"/>
            <p:cNvSpPr>
              <a:spLocks/>
            </p:cNvSpPr>
            <p:nvPr/>
          </p:nvSpPr>
          <p:spPr bwMode="auto">
            <a:xfrm>
              <a:off x="109565268" y="107026797"/>
              <a:ext cx="1215500" cy="1770676"/>
            </a:xfrm>
            <a:custGeom>
              <a:avLst/>
              <a:gdLst>
                <a:gd name="T0" fmla="*/ 0 w 1734000"/>
                <a:gd name="T1" fmla="*/ 68039 h 2526000"/>
                <a:gd name="T2" fmla="*/ 54837 w 1734000"/>
                <a:gd name="T3" fmla="*/ 19294 h 2526000"/>
                <a:gd name="T4" fmla="*/ 103582 w 1734000"/>
                <a:gd name="T5" fmla="*/ 1015 h 2526000"/>
                <a:gd name="T6" fmla="*/ 121860 w 1734000"/>
                <a:gd name="T7" fmla="*/ 13202 h 2526000"/>
                <a:gd name="T8" fmla="*/ 140139 w 1734000"/>
                <a:gd name="T9" fmla="*/ 49759 h 2526000"/>
                <a:gd name="T10" fmla="*/ 170604 w 1734000"/>
                <a:gd name="T11" fmla="*/ 92411 h 2526000"/>
                <a:gd name="T12" fmla="*/ 201069 w 1734000"/>
                <a:gd name="T13" fmla="*/ 98504 h 2526000"/>
                <a:gd name="T14" fmla="*/ 255906 w 1734000"/>
                <a:gd name="T15" fmla="*/ 68039 h 2526000"/>
                <a:gd name="T16" fmla="*/ 280279 w 1734000"/>
                <a:gd name="T17" fmla="*/ 61946 h 2526000"/>
                <a:gd name="T18" fmla="*/ 292464 w 1734000"/>
                <a:gd name="T19" fmla="*/ 128968 h 2526000"/>
                <a:gd name="T20" fmla="*/ 274186 w 1734000"/>
                <a:gd name="T21" fmla="*/ 232549 h 2526000"/>
                <a:gd name="T22" fmla="*/ 249813 w 1734000"/>
                <a:gd name="T23" fmla="*/ 287386 h 2526000"/>
                <a:gd name="T24" fmla="*/ 219348 w 1734000"/>
                <a:gd name="T25" fmla="*/ 366595 h 2526000"/>
                <a:gd name="T26" fmla="*/ 201069 w 1734000"/>
                <a:gd name="T27" fmla="*/ 427526 h 252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4000"/>
                <a:gd name="T43" fmla="*/ 0 h 2526000"/>
                <a:gd name="T44" fmla="*/ 1734000 w 1734000"/>
                <a:gd name="T45" fmla="*/ 2526000 h 252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4000" h="2526000">
                  <a:moveTo>
                    <a:pt x="0" y="402000"/>
                  </a:moveTo>
                  <a:cubicBezTo>
                    <a:pt x="111000" y="291000"/>
                    <a:pt x="222000" y="180000"/>
                    <a:pt x="324000" y="114000"/>
                  </a:cubicBezTo>
                  <a:cubicBezTo>
                    <a:pt x="426000" y="48000"/>
                    <a:pt x="546000" y="12000"/>
                    <a:pt x="612000" y="6000"/>
                  </a:cubicBezTo>
                  <a:cubicBezTo>
                    <a:pt x="678000" y="0"/>
                    <a:pt x="684000" y="30000"/>
                    <a:pt x="720000" y="78000"/>
                  </a:cubicBezTo>
                  <a:cubicBezTo>
                    <a:pt x="756000" y="126000"/>
                    <a:pt x="780000" y="216000"/>
                    <a:pt x="828000" y="294000"/>
                  </a:cubicBezTo>
                  <a:cubicBezTo>
                    <a:pt x="876000" y="372000"/>
                    <a:pt x="948000" y="498000"/>
                    <a:pt x="1008000" y="546000"/>
                  </a:cubicBezTo>
                  <a:cubicBezTo>
                    <a:pt x="1068000" y="594000"/>
                    <a:pt x="1104000" y="606000"/>
                    <a:pt x="1188000" y="582000"/>
                  </a:cubicBezTo>
                  <a:cubicBezTo>
                    <a:pt x="1272000" y="558000"/>
                    <a:pt x="1434000" y="438000"/>
                    <a:pt x="1512000" y="402000"/>
                  </a:cubicBezTo>
                  <a:cubicBezTo>
                    <a:pt x="1590000" y="366000"/>
                    <a:pt x="1620000" y="306000"/>
                    <a:pt x="1656000" y="366000"/>
                  </a:cubicBezTo>
                  <a:cubicBezTo>
                    <a:pt x="1692000" y="426000"/>
                    <a:pt x="1734000" y="594000"/>
                    <a:pt x="1728000" y="762000"/>
                  </a:cubicBezTo>
                  <a:cubicBezTo>
                    <a:pt x="1722000" y="930000"/>
                    <a:pt x="1662000" y="1218000"/>
                    <a:pt x="1620000" y="1374000"/>
                  </a:cubicBezTo>
                  <a:cubicBezTo>
                    <a:pt x="1578000" y="1530000"/>
                    <a:pt x="1530000" y="1566000"/>
                    <a:pt x="1476000" y="1698000"/>
                  </a:cubicBezTo>
                  <a:cubicBezTo>
                    <a:pt x="1422000" y="1830000"/>
                    <a:pt x="1344000" y="2028000"/>
                    <a:pt x="1296000" y="2166000"/>
                  </a:cubicBezTo>
                  <a:cubicBezTo>
                    <a:pt x="1248000" y="2304000"/>
                    <a:pt x="1218000" y="2415000"/>
                    <a:pt x="1188000" y="25260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61" name="Freeform 203"/>
            <p:cNvSpPr>
              <a:spLocks/>
            </p:cNvSpPr>
            <p:nvPr/>
          </p:nvSpPr>
          <p:spPr bwMode="auto">
            <a:xfrm>
              <a:off x="110625150" y="107140356"/>
              <a:ext cx="656118" cy="572000"/>
            </a:xfrm>
            <a:custGeom>
              <a:avLst/>
              <a:gdLst>
                <a:gd name="T0" fmla="*/ 158419 w 936000"/>
                <a:gd name="T1" fmla="*/ 138109 h 816000"/>
                <a:gd name="T2" fmla="*/ 115768 w 936000"/>
                <a:gd name="T3" fmla="*/ 71085 h 816000"/>
                <a:gd name="T4" fmla="*/ 97489 w 936000"/>
                <a:gd name="T5" fmla="*/ 46713 h 816000"/>
                <a:gd name="T6" fmla="*/ 67024 w 936000"/>
                <a:gd name="T7" fmla="*/ 16248 h 816000"/>
                <a:gd name="T8" fmla="*/ 24372 w 936000"/>
                <a:gd name="T9" fmla="*/ 4062 h 816000"/>
                <a:gd name="T10" fmla="*/ 0 w 936000"/>
                <a:gd name="T11" fmla="*/ 40620 h 816000"/>
                <a:gd name="T12" fmla="*/ 0 60000 65536"/>
                <a:gd name="T13" fmla="*/ 0 60000 65536"/>
                <a:gd name="T14" fmla="*/ 0 60000 65536"/>
                <a:gd name="T15" fmla="*/ 0 60000 65536"/>
                <a:gd name="T16" fmla="*/ 0 60000 65536"/>
                <a:gd name="T17" fmla="*/ 0 60000 65536"/>
                <a:gd name="T18" fmla="*/ 0 w 936000"/>
                <a:gd name="T19" fmla="*/ 0 h 816000"/>
                <a:gd name="T20" fmla="*/ 936000 w 936000"/>
                <a:gd name="T21" fmla="*/ 816000 h 816000"/>
              </a:gdLst>
              <a:ahLst/>
              <a:cxnLst>
                <a:cxn ang="T12">
                  <a:pos x="T0" y="T1"/>
                </a:cxn>
                <a:cxn ang="T13">
                  <a:pos x="T2" y="T3"/>
                </a:cxn>
                <a:cxn ang="T14">
                  <a:pos x="T4" y="T5"/>
                </a:cxn>
                <a:cxn ang="T15">
                  <a:pos x="T6" y="T7"/>
                </a:cxn>
                <a:cxn ang="T16">
                  <a:pos x="T8" y="T9"/>
                </a:cxn>
                <a:cxn ang="T17">
                  <a:pos x="T10" y="T11"/>
                </a:cxn>
              </a:cxnLst>
              <a:rect l="T18" t="T19" r="T20" b="T21"/>
              <a:pathLst>
                <a:path w="936000" h="816000">
                  <a:moveTo>
                    <a:pt x="936000" y="816000"/>
                  </a:moveTo>
                  <a:cubicBezTo>
                    <a:pt x="840000" y="663000"/>
                    <a:pt x="744000" y="510000"/>
                    <a:pt x="684000" y="420000"/>
                  </a:cubicBezTo>
                  <a:cubicBezTo>
                    <a:pt x="624000" y="330000"/>
                    <a:pt x="624000" y="330000"/>
                    <a:pt x="576000" y="276000"/>
                  </a:cubicBezTo>
                  <a:cubicBezTo>
                    <a:pt x="528000" y="222000"/>
                    <a:pt x="468000" y="138000"/>
                    <a:pt x="396000" y="96000"/>
                  </a:cubicBezTo>
                  <a:cubicBezTo>
                    <a:pt x="324000" y="54000"/>
                    <a:pt x="210000" y="0"/>
                    <a:pt x="144000" y="24000"/>
                  </a:cubicBezTo>
                  <a:cubicBezTo>
                    <a:pt x="78000" y="48000"/>
                    <a:pt x="39000" y="144000"/>
                    <a:pt x="0" y="240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62" name="Freeform 204"/>
            <p:cNvSpPr>
              <a:spLocks/>
            </p:cNvSpPr>
            <p:nvPr/>
          </p:nvSpPr>
          <p:spPr bwMode="auto">
            <a:xfrm>
              <a:off x="108505385" y="107081473"/>
              <a:ext cx="1766471" cy="1968353"/>
            </a:xfrm>
            <a:custGeom>
              <a:avLst/>
              <a:gdLst>
                <a:gd name="T0" fmla="*/ 426512 w 2520000"/>
                <a:gd name="T1" fmla="*/ 475255 h 2808000"/>
                <a:gd name="T2" fmla="*/ 371674 w 2520000"/>
                <a:gd name="T3" fmla="*/ 456975 h 2808000"/>
                <a:gd name="T4" fmla="*/ 347302 w 2520000"/>
                <a:gd name="T5" fmla="*/ 420418 h 2808000"/>
                <a:gd name="T6" fmla="*/ 316837 w 2520000"/>
                <a:gd name="T7" fmla="*/ 389953 h 2808000"/>
                <a:gd name="T8" fmla="*/ 304651 w 2520000"/>
                <a:gd name="T9" fmla="*/ 359488 h 2808000"/>
                <a:gd name="T10" fmla="*/ 274186 w 2520000"/>
                <a:gd name="T11" fmla="*/ 316836 h 2808000"/>
                <a:gd name="T12" fmla="*/ 268093 w 2520000"/>
                <a:gd name="T13" fmla="*/ 286372 h 2808000"/>
                <a:gd name="T14" fmla="*/ 274186 w 2520000"/>
                <a:gd name="T15" fmla="*/ 231535 h 2808000"/>
                <a:gd name="T16" fmla="*/ 280279 w 2520000"/>
                <a:gd name="T17" fmla="*/ 188883 h 2808000"/>
                <a:gd name="T18" fmla="*/ 255906 w 2520000"/>
                <a:gd name="T19" fmla="*/ 152325 h 2808000"/>
                <a:gd name="T20" fmla="*/ 219348 w 2520000"/>
                <a:gd name="T21" fmla="*/ 140139 h 2808000"/>
                <a:gd name="T22" fmla="*/ 152325 w 2520000"/>
                <a:gd name="T23" fmla="*/ 115768 h 2808000"/>
                <a:gd name="T24" fmla="*/ 103582 w 2520000"/>
                <a:gd name="T25" fmla="*/ 97488 h 2808000"/>
                <a:gd name="T26" fmla="*/ 60931 w 2520000"/>
                <a:gd name="T27" fmla="*/ 85302 h 2808000"/>
                <a:gd name="T28" fmla="*/ 24372 w 2520000"/>
                <a:gd name="T29" fmla="*/ 30465 h 2808000"/>
                <a:gd name="T30" fmla="*/ 0 w 2520000"/>
                <a:gd name="T31" fmla="*/ 0 h 2808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000"/>
                <a:gd name="T49" fmla="*/ 0 h 2808000"/>
                <a:gd name="T50" fmla="*/ 2520000 w 2520000"/>
                <a:gd name="T51" fmla="*/ 2808000 h 2808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000" h="2808000">
                  <a:moveTo>
                    <a:pt x="2520000" y="2808000"/>
                  </a:moveTo>
                  <a:cubicBezTo>
                    <a:pt x="2397000" y="2781000"/>
                    <a:pt x="2274000" y="2754000"/>
                    <a:pt x="2196000" y="2700000"/>
                  </a:cubicBezTo>
                  <a:cubicBezTo>
                    <a:pt x="2118000" y="2646000"/>
                    <a:pt x="2106000" y="2550000"/>
                    <a:pt x="2052000" y="2484000"/>
                  </a:cubicBezTo>
                  <a:cubicBezTo>
                    <a:pt x="1998000" y="2418000"/>
                    <a:pt x="1914000" y="2364000"/>
                    <a:pt x="1872000" y="2304000"/>
                  </a:cubicBezTo>
                  <a:cubicBezTo>
                    <a:pt x="1830000" y="2244000"/>
                    <a:pt x="1842000" y="2196000"/>
                    <a:pt x="1800000" y="2124000"/>
                  </a:cubicBezTo>
                  <a:cubicBezTo>
                    <a:pt x="1758000" y="2052000"/>
                    <a:pt x="1656000" y="1944000"/>
                    <a:pt x="1620000" y="1872000"/>
                  </a:cubicBezTo>
                  <a:cubicBezTo>
                    <a:pt x="1584000" y="1800000"/>
                    <a:pt x="1584000" y="1776000"/>
                    <a:pt x="1584000" y="1692000"/>
                  </a:cubicBezTo>
                  <a:cubicBezTo>
                    <a:pt x="1584000" y="1608000"/>
                    <a:pt x="1608000" y="1464000"/>
                    <a:pt x="1620000" y="1368000"/>
                  </a:cubicBezTo>
                  <a:cubicBezTo>
                    <a:pt x="1632000" y="1272000"/>
                    <a:pt x="1674000" y="1194000"/>
                    <a:pt x="1656000" y="1116000"/>
                  </a:cubicBezTo>
                  <a:cubicBezTo>
                    <a:pt x="1638000" y="1038000"/>
                    <a:pt x="1572000" y="948000"/>
                    <a:pt x="1512000" y="900000"/>
                  </a:cubicBezTo>
                  <a:cubicBezTo>
                    <a:pt x="1452000" y="852000"/>
                    <a:pt x="1398000" y="864000"/>
                    <a:pt x="1296000" y="828000"/>
                  </a:cubicBezTo>
                  <a:cubicBezTo>
                    <a:pt x="1194000" y="792000"/>
                    <a:pt x="1014000" y="726000"/>
                    <a:pt x="900000" y="684000"/>
                  </a:cubicBezTo>
                  <a:cubicBezTo>
                    <a:pt x="786000" y="642000"/>
                    <a:pt x="702000" y="606000"/>
                    <a:pt x="612000" y="576000"/>
                  </a:cubicBezTo>
                  <a:cubicBezTo>
                    <a:pt x="522000" y="546000"/>
                    <a:pt x="438000" y="570000"/>
                    <a:pt x="360000" y="504000"/>
                  </a:cubicBezTo>
                  <a:cubicBezTo>
                    <a:pt x="282000" y="438000"/>
                    <a:pt x="204000" y="264000"/>
                    <a:pt x="144000" y="180000"/>
                  </a:cubicBezTo>
                  <a:cubicBezTo>
                    <a:pt x="84000" y="96000"/>
                    <a:pt x="42000" y="48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63" name="Freeform 205"/>
            <p:cNvSpPr>
              <a:spLocks/>
            </p:cNvSpPr>
            <p:nvPr/>
          </p:nvSpPr>
          <p:spPr bwMode="auto">
            <a:xfrm>
              <a:off x="112485595" y="106677709"/>
              <a:ext cx="117764" cy="1009411"/>
            </a:xfrm>
            <a:custGeom>
              <a:avLst/>
              <a:gdLst>
                <a:gd name="T0" fmla="*/ 0 w 168000"/>
                <a:gd name="T1" fmla="*/ 243719 h 1440000"/>
                <a:gd name="T2" fmla="*/ 24372 w 168000"/>
                <a:gd name="T3" fmla="*/ 207161 h 1440000"/>
                <a:gd name="T4" fmla="*/ 24372 w 168000"/>
                <a:gd name="T5" fmla="*/ 146231 h 1440000"/>
                <a:gd name="T6" fmla="*/ 18279 w 168000"/>
                <a:gd name="T7" fmla="*/ 67023 h 1440000"/>
                <a:gd name="T8" fmla="*/ 0 w 168000"/>
                <a:gd name="T9" fmla="*/ 0 h 1440000"/>
                <a:gd name="T10" fmla="*/ 0 60000 65536"/>
                <a:gd name="T11" fmla="*/ 0 60000 65536"/>
                <a:gd name="T12" fmla="*/ 0 60000 65536"/>
                <a:gd name="T13" fmla="*/ 0 60000 65536"/>
                <a:gd name="T14" fmla="*/ 0 60000 65536"/>
                <a:gd name="T15" fmla="*/ 0 w 168000"/>
                <a:gd name="T16" fmla="*/ 0 h 1440000"/>
                <a:gd name="T17" fmla="*/ 168000 w 168000"/>
                <a:gd name="T18" fmla="*/ 1440000 h 1440000"/>
              </a:gdLst>
              <a:ahLst/>
              <a:cxnLst>
                <a:cxn ang="T10">
                  <a:pos x="T0" y="T1"/>
                </a:cxn>
                <a:cxn ang="T11">
                  <a:pos x="T2" y="T3"/>
                </a:cxn>
                <a:cxn ang="T12">
                  <a:pos x="T4" y="T5"/>
                </a:cxn>
                <a:cxn ang="T13">
                  <a:pos x="T6" y="T7"/>
                </a:cxn>
                <a:cxn ang="T14">
                  <a:pos x="T8" y="T9"/>
                </a:cxn>
              </a:cxnLst>
              <a:rect l="T15" t="T16" r="T17" b="T18"/>
              <a:pathLst>
                <a:path w="168000" h="1440000">
                  <a:moveTo>
                    <a:pt x="0" y="1440000"/>
                  </a:moveTo>
                  <a:cubicBezTo>
                    <a:pt x="60000" y="1380000"/>
                    <a:pt x="120000" y="1320000"/>
                    <a:pt x="144000" y="1224000"/>
                  </a:cubicBezTo>
                  <a:cubicBezTo>
                    <a:pt x="168000" y="1128000"/>
                    <a:pt x="150000" y="1002000"/>
                    <a:pt x="144000" y="864000"/>
                  </a:cubicBezTo>
                  <a:cubicBezTo>
                    <a:pt x="138000" y="726000"/>
                    <a:pt x="132000" y="540000"/>
                    <a:pt x="108000" y="396000"/>
                  </a:cubicBezTo>
                  <a:cubicBezTo>
                    <a:pt x="84000" y="252000"/>
                    <a:pt x="12000" y="60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764" name="Freeform 206"/>
            <p:cNvSpPr>
              <a:spLocks/>
            </p:cNvSpPr>
            <p:nvPr/>
          </p:nvSpPr>
          <p:spPr bwMode="auto">
            <a:xfrm>
              <a:off x="109583705" y="106259775"/>
              <a:ext cx="940504" cy="1023581"/>
            </a:xfrm>
            <a:custGeom>
              <a:avLst/>
              <a:gdLst>
                <a:gd name="T0" fmla="*/ 0 w 1341698"/>
                <a:gd name="T1" fmla="*/ 33186 h 1299317"/>
                <a:gd name="T2" fmla="*/ 60559 w 1341698"/>
                <a:gd name="T3" fmla="*/ 39217 h 1299317"/>
                <a:gd name="T4" fmla="*/ 56479 w 1341698"/>
                <a:gd name="T5" fmla="*/ 55621 h 1299317"/>
                <a:gd name="T6" fmla="*/ 56479 w 1341698"/>
                <a:gd name="T7" fmla="*/ 110235 h 1299317"/>
                <a:gd name="T8" fmla="*/ 68665 w 1341698"/>
                <a:gd name="T9" fmla="*/ 153927 h 1299317"/>
                <a:gd name="T10" fmla="*/ 86943 w 1341698"/>
                <a:gd name="T11" fmla="*/ 110235 h 1299317"/>
                <a:gd name="T12" fmla="*/ 105223 w 1341698"/>
                <a:gd name="T13" fmla="*/ 99313 h 1299317"/>
                <a:gd name="T14" fmla="*/ 117409 w 1341698"/>
                <a:gd name="T15" fmla="*/ 143004 h 1299317"/>
                <a:gd name="T16" fmla="*/ 141781 w 1341698"/>
                <a:gd name="T17" fmla="*/ 175773 h 1299317"/>
                <a:gd name="T18" fmla="*/ 147873 w 1341698"/>
                <a:gd name="T19" fmla="*/ 197618 h 1299317"/>
                <a:gd name="T20" fmla="*/ 166153 w 1341698"/>
                <a:gd name="T21" fmla="*/ 252233 h 1299317"/>
                <a:gd name="T22" fmla="*/ 190524 w 1341698"/>
                <a:gd name="T23" fmla="*/ 306847 h 1299317"/>
                <a:gd name="T24" fmla="*/ 220990 w 1341698"/>
                <a:gd name="T25" fmla="*/ 328693 h 1299317"/>
                <a:gd name="T26" fmla="*/ 227083 w 1341698"/>
                <a:gd name="T27" fmla="*/ 350539 h 1299317"/>
                <a:gd name="T28" fmla="*/ 220990 w 1341698"/>
                <a:gd name="T29" fmla="*/ 372385 h 1299317"/>
                <a:gd name="T30" fmla="*/ 202711 w 1341698"/>
                <a:gd name="T31" fmla="*/ 372385 h 1299317"/>
                <a:gd name="T32" fmla="*/ 184431 w 1341698"/>
                <a:gd name="T33" fmla="*/ 394231 h 1299317"/>
                <a:gd name="T34" fmla="*/ 172246 w 1341698"/>
                <a:gd name="T35" fmla="*/ 383307 h 1299317"/>
                <a:gd name="T36" fmla="*/ 172246 w 1341698"/>
                <a:gd name="T37" fmla="*/ 350539 h 1299317"/>
                <a:gd name="T38" fmla="*/ 160060 w 1341698"/>
                <a:gd name="T39" fmla="*/ 328693 h 1299317"/>
                <a:gd name="T40" fmla="*/ 141781 w 1341698"/>
                <a:gd name="T41" fmla="*/ 339617 h 1299317"/>
                <a:gd name="T42" fmla="*/ 123502 w 1341698"/>
                <a:gd name="T43" fmla="*/ 339617 h 1299317"/>
                <a:gd name="T44" fmla="*/ 99130 w 1341698"/>
                <a:gd name="T45" fmla="*/ 295925 h 1299317"/>
                <a:gd name="T46" fmla="*/ 74757 w 1341698"/>
                <a:gd name="T47" fmla="*/ 306847 h 1299317"/>
                <a:gd name="T48" fmla="*/ 50386 w 1341698"/>
                <a:gd name="T49" fmla="*/ 328693 h 1299317"/>
                <a:gd name="T50" fmla="*/ 26013 w 1341698"/>
                <a:gd name="T51" fmla="*/ 317770 h 1299317"/>
                <a:gd name="T52" fmla="*/ 13828 w 1341698"/>
                <a:gd name="T53" fmla="*/ 295925 h 1299317"/>
                <a:gd name="T54" fmla="*/ 13828 w 1341698"/>
                <a:gd name="T55" fmla="*/ 263156 h 1299317"/>
                <a:gd name="T56" fmla="*/ 32106 w 1341698"/>
                <a:gd name="T57" fmla="*/ 197618 h 1299317"/>
                <a:gd name="T58" fmla="*/ 19920 w 1341698"/>
                <a:gd name="T59" fmla="*/ 132081 h 1299317"/>
                <a:gd name="T60" fmla="*/ 7735 w 1341698"/>
                <a:gd name="T61" fmla="*/ 110235 h 1299317"/>
                <a:gd name="T62" fmla="*/ 7735 w 1341698"/>
                <a:gd name="T63" fmla="*/ 88389 h 1299317"/>
                <a:gd name="T64" fmla="*/ 0 w 1341698"/>
                <a:gd name="T65" fmla="*/ 33186 h 1299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1698"/>
                <a:gd name="T100" fmla="*/ 0 h 1299317"/>
                <a:gd name="T101" fmla="*/ 1341698 w 1341698"/>
                <a:gd name="T102" fmla="*/ 1299317 h 12993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1698" h="1299317">
                  <a:moveTo>
                    <a:pt x="0" y="109377"/>
                  </a:moveTo>
                  <a:cubicBezTo>
                    <a:pt x="361121" y="119408"/>
                    <a:pt x="357809" y="0"/>
                    <a:pt x="357809" y="129255"/>
                  </a:cubicBezTo>
                  <a:lnTo>
                    <a:pt x="333698" y="183317"/>
                  </a:lnTo>
                  <a:lnTo>
                    <a:pt x="333698" y="363317"/>
                  </a:lnTo>
                  <a:lnTo>
                    <a:pt x="405698" y="507317"/>
                  </a:lnTo>
                  <a:lnTo>
                    <a:pt x="513698" y="363317"/>
                  </a:lnTo>
                  <a:lnTo>
                    <a:pt x="621698" y="327317"/>
                  </a:lnTo>
                  <a:lnTo>
                    <a:pt x="693698" y="471317"/>
                  </a:lnTo>
                  <a:lnTo>
                    <a:pt x="837698" y="579317"/>
                  </a:lnTo>
                  <a:lnTo>
                    <a:pt x="873698" y="651317"/>
                  </a:lnTo>
                  <a:lnTo>
                    <a:pt x="981698" y="831317"/>
                  </a:lnTo>
                  <a:lnTo>
                    <a:pt x="1125698" y="1011317"/>
                  </a:lnTo>
                  <a:lnTo>
                    <a:pt x="1305698" y="1083317"/>
                  </a:lnTo>
                  <a:lnTo>
                    <a:pt x="1341698" y="1155317"/>
                  </a:lnTo>
                  <a:lnTo>
                    <a:pt x="1305698" y="1227317"/>
                  </a:lnTo>
                  <a:lnTo>
                    <a:pt x="1197698" y="1227317"/>
                  </a:lnTo>
                  <a:lnTo>
                    <a:pt x="1089698" y="1299317"/>
                  </a:lnTo>
                  <a:lnTo>
                    <a:pt x="1017698" y="1263317"/>
                  </a:lnTo>
                  <a:lnTo>
                    <a:pt x="1017698" y="1155317"/>
                  </a:lnTo>
                  <a:lnTo>
                    <a:pt x="945698" y="1083317"/>
                  </a:lnTo>
                  <a:lnTo>
                    <a:pt x="837698" y="1119317"/>
                  </a:lnTo>
                  <a:lnTo>
                    <a:pt x="729698" y="1119317"/>
                  </a:lnTo>
                  <a:lnTo>
                    <a:pt x="585698" y="975317"/>
                  </a:lnTo>
                  <a:lnTo>
                    <a:pt x="441698" y="1011317"/>
                  </a:lnTo>
                  <a:lnTo>
                    <a:pt x="297698" y="1083317"/>
                  </a:lnTo>
                  <a:lnTo>
                    <a:pt x="153698" y="1047317"/>
                  </a:lnTo>
                  <a:lnTo>
                    <a:pt x="81698" y="975317"/>
                  </a:lnTo>
                  <a:lnTo>
                    <a:pt x="81698" y="867317"/>
                  </a:lnTo>
                  <a:lnTo>
                    <a:pt x="189698" y="651317"/>
                  </a:lnTo>
                  <a:lnTo>
                    <a:pt x="117698" y="435317"/>
                  </a:lnTo>
                  <a:lnTo>
                    <a:pt x="45698" y="363317"/>
                  </a:lnTo>
                  <a:lnTo>
                    <a:pt x="45698" y="291317"/>
                  </a:lnTo>
                  <a:lnTo>
                    <a:pt x="0" y="109377"/>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765" name="AutoShape 207"/>
            <p:cNvSpPr>
              <a:spLocks noChangeArrowheads="1"/>
            </p:cNvSpPr>
            <p:nvPr/>
          </p:nvSpPr>
          <p:spPr bwMode="auto">
            <a:xfrm rot="-5400000">
              <a:off x="111171535" y="10734029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50</a:t>
              </a:r>
              <a:endParaRPr lang="sv-SE"/>
            </a:p>
          </p:txBody>
        </p:sp>
        <p:sp>
          <p:nvSpPr>
            <p:cNvPr id="3766" name="AutoShape 208"/>
            <p:cNvSpPr>
              <a:spLocks noChangeArrowheads="1"/>
            </p:cNvSpPr>
            <p:nvPr/>
          </p:nvSpPr>
          <p:spPr bwMode="auto">
            <a:xfrm rot="-5400000">
              <a:off x="110616359" y="107163645"/>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52</a:t>
              </a:r>
              <a:endParaRPr lang="sv-SE"/>
            </a:p>
          </p:txBody>
        </p:sp>
        <p:sp>
          <p:nvSpPr>
            <p:cNvPr id="3767" name="AutoShape 209"/>
            <p:cNvSpPr>
              <a:spLocks noChangeArrowheads="1"/>
            </p:cNvSpPr>
            <p:nvPr/>
          </p:nvSpPr>
          <p:spPr bwMode="auto">
            <a:xfrm rot="-5400000">
              <a:off x="110540653" y="1072141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53</a:t>
              </a:r>
              <a:endParaRPr lang="sv-SE"/>
            </a:p>
          </p:txBody>
        </p:sp>
        <p:sp>
          <p:nvSpPr>
            <p:cNvPr id="3768" name="AutoShape 210"/>
            <p:cNvSpPr>
              <a:spLocks noChangeArrowheads="1"/>
            </p:cNvSpPr>
            <p:nvPr/>
          </p:nvSpPr>
          <p:spPr bwMode="auto">
            <a:xfrm rot="-5400000">
              <a:off x="110464947" y="1072393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54</a:t>
              </a:r>
              <a:endParaRPr lang="sv-SE"/>
            </a:p>
          </p:txBody>
        </p:sp>
        <p:sp>
          <p:nvSpPr>
            <p:cNvPr id="3769" name="AutoShape 211"/>
            <p:cNvSpPr>
              <a:spLocks noChangeArrowheads="1"/>
            </p:cNvSpPr>
            <p:nvPr/>
          </p:nvSpPr>
          <p:spPr bwMode="auto">
            <a:xfrm rot="-5400000">
              <a:off x="110540653" y="10734029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55</a:t>
              </a:r>
              <a:endParaRPr lang="sv-SE"/>
            </a:p>
          </p:txBody>
        </p:sp>
        <p:sp>
          <p:nvSpPr>
            <p:cNvPr id="3770" name="AutoShape 212"/>
            <p:cNvSpPr>
              <a:spLocks noChangeArrowheads="1"/>
            </p:cNvSpPr>
            <p:nvPr/>
          </p:nvSpPr>
          <p:spPr bwMode="auto">
            <a:xfrm rot="-5400000">
              <a:off x="110818241" y="10708793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51</a:t>
              </a:r>
              <a:endParaRPr lang="sv-SE"/>
            </a:p>
          </p:txBody>
        </p:sp>
        <p:sp>
          <p:nvSpPr>
            <p:cNvPr id="3771" name="AutoShape 213"/>
            <p:cNvSpPr>
              <a:spLocks noChangeArrowheads="1"/>
            </p:cNvSpPr>
            <p:nvPr/>
          </p:nvSpPr>
          <p:spPr bwMode="auto">
            <a:xfrm rot="-5400000">
              <a:off x="111297712" y="1076431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48</a:t>
              </a:r>
              <a:endParaRPr lang="sv-SE"/>
            </a:p>
          </p:txBody>
        </p:sp>
        <p:sp>
          <p:nvSpPr>
            <p:cNvPr id="3772" name="AutoShape 214"/>
            <p:cNvSpPr>
              <a:spLocks noChangeArrowheads="1"/>
            </p:cNvSpPr>
            <p:nvPr/>
          </p:nvSpPr>
          <p:spPr bwMode="auto">
            <a:xfrm rot="-5400000">
              <a:off x="111171534" y="10748777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49</a:t>
              </a:r>
              <a:endParaRPr lang="sv-SE"/>
            </a:p>
          </p:txBody>
        </p:sp>
        <p:pic>
          <p:nvPicPr>
            <p:cNvPr id="3773" name="Picture 215"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726150" y="110327775"/>
              <a:ext cx="162228" cy="10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774" name="Picture 216"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87360">
              <a:off x="111978150" y="110327775"/>
              <a:ext cx="161741" cy="10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775" name="Text Box 217"/>
            <p:cNvSpPr txBox="1">
              <a:spLocks noChangeArrowheads="1"/>
            </p:cNvSpPr>
            <p:nvPr/>
          </p:nvSpPr>
          <p:spPr bwMode="auto">
            <a:xfrm>
              <a:off x="106940797" y="109148442"/>
              <a:ext cx="1325316" cy="2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Sommargårdsberget</a:t>
              </a:r>
              <a:endParaRPr lang="sv-SE"/>
            </a:p>
          </p:txBody>
        </p:sp>
        <p:sp>
          <p:nvSpPr>
            <p:cNvPr id="3776" name="Text Box 218"/>
            <p:cNvSpPr txBox="1">
              <a:spLocks noChangeArrowheads="1"/>
            </p:cNvSpPr>
            <p:nvPr/>
          </p:nvSpPr>
          <p:spPr bwMode="auto">
            <a:xfrm>
              <a:off x="109994268" y="106526297"/>
              <a:ext cx="1009411" cy="22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Långsjön</a:t>
              </a:r>
              <a:endParaRPr lang="sv-SE"/>
            </a:p>
          </p:txBody>
        </p:sp>
        <p:sp>
          <p:nvSpPr>
            <p:cNvPr id="3777" name="Text Box 219"/>
            <p:cNvSpPr txBox="1">
              <a:spLocks noChangeArrowheads="1"/>
            </p:cNvSpPr>
            <p:nvPr/>
          </p:nvSpPr>
          <p:spPr bwMode="auto">
            <a:xfrm>
              <a:off x="108000150" y="106907775"/>
              <a:ext cx="1046302" cy="2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Gulltjärn</a:t>
              </a:r>
              <a:endParaRPr lang="sv-SE"/>
            </a:p>
          </p:txBody>
        </p:sp>
        <p:sp>
          <p:nvSpPr>
            <p:cNvPr id="3778" name="Text Box 220"/>
            <p:cNvSpPr txBox="1">
              <a:spLocks noChangeArrowheads="1"/>
            </p:cNvSpPr>
            <p:nvPr/>
          </p:nvSpPr>
          <p:spPr bwMode="auto">
            <a:xfrm>
              <a:off x="111888150" y="106475775"/>
              <a:ext cx="1656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Storrödningsberg</a:t>
              </a:r>
              <a:endParaRPr lang="sv-SE"/>
            </a:p>
          </p:txBody>
        </p:sp>
        <p:sp>
          <p:nvSpPr>
            <p:cNvPr id="3779" name="Text Box 221"/>
            <p:cNvSpPr txBox="1">
              <a:spLocks noChangeArrowheads="1"/>
            </p:cNvSpPr>
            <p:nvPr/>
          </p:nvSpPr>
          <p:spPr bwMode="auto">
            <a:xfrm>
              <a:off x="105073385" y="108896089"/>
              <a:ext cx="982765"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Botsmark</a:t>
              </a:r>
              <a:endParaRPr lang="sv-SE"/>
            </a:p>
          </p:txBody>
        </p:sp>
        <p:sp>
          <p:nvSpPr>
            <p:cNvPr id="3780" name="Text Box 222"/>
            <p:cNvSpPr txBox="1">
              <a:spLocks noChangeArrowheads="1"/>
            </p:cNvSpPr>
            <p:nvPr/>
          </p:nvSpPr>
          <p:spPr bwMode="auto">
            <a:xfrm>
              <a:off x="114120150" y="110183089"/>
              <a:ext cx="1131025"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Robertsfors</a:t>
              </a:r>
              <a:endParaRPr lang="sv-SE"/>
            </a:p>
          </p:txBody>
        </p:sp>
        <p:sp>
          <p:nvSpPr>
            <p:cNvPr id="3781" name="Text Box 223"/>
            <p:cNvSpPr txBox="1">
              <a:spLocks noChangeArrowheads="1"/>
            </p:cNvSpPr>
            <p:nvPr/>
          </p:nvSpPr>
          <p:spPr bwMode="auto">
            <a:xfrm>
              <a:off x="108720150" y="113171775"/>
              <a:ext cx="1117357"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Sjulsmark</a:t>
              </a:r>
              <a:endParaRPr lang="sv-SE"/>
            </a:p>
          </p:txBody>
        </p:sp>
        <p:sp>
          <p:nvSpPr>
            <p:cNvPr id="3782" name="Text Box 224"/>
            <p:cNvSpPr txBox="1">
              <a:spLocks noChangeArrowheads="1"/>
            </p:cNvSpPr>
            <p:nvPr/>
          </p:nvSpPr>
          <p:spPr bwMode="auto">
            <a:xfrm>
              <a:off x="112464150" y="111695775"/>
              <a:ext cx="432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000">
                  <a:solidFill>
                    <a:srgbClr val="000000"/>
                  </a:solidFill>
                  <a:latin typeface="Times New Roman" pitchFamily="18" charset="0"/>
                </a:rPr>
                <a:t>Rote</a:t>
              </a:r>
              <a:endParaRPr lang="sv-SE"/>
            </a:p>
          </p:txBody>
        </p:sp>
        <p:sp>
          <p:nvSpPr>
            <p:cNvPr id="3783" name="AutoShape 225"/>
            <p:cNvSpPr>
              <a:spLocks noChangeArrowheads="1"/>
            </p:cNvSpPr>
            <p:nvPr/>
          </p:nvSpPr>
          <p:spPr bwMode="auto">
            <a:xfrm>
              <a:off x="110664150" y="110939775"/>
              <a:ext cx="108000" cy="108000"/>
            </a:xfrm>
            <a:prstGeom prst="octagon">
              <a:avLst>
                <a:gd name="adj" fmla="val 29287"/>
              </a:avLst>
            </a:prstGeom>
            <a:solidFill>
              <a:srgbClr val="FF0000"/>
            </a:solidFill>
            <a:ln w="9525" algn="in">
              <a:solidFill>
                <a:srgbClr val="000000"/>
              </a:solidFill>
              <a:miter lim="800000"/>
              <a:headEnd/>
              <a:tailEnd/>
            </a:ln>
          </p:spPr>
          <p:txBody>
            <a:bodyPr lIns="0" tIns="0" rIns="0" bIns="0"/>
            <a:lstStyle/>
            <a:p>
              <a:pPr marL="342900" indent="-342900"/>
              <a:r>
                <a:rPr lang="sv-SE" sz="300">
                  <a:solidFill>
                    <a:srgbClr val="000000"/>
                  </a:solidFill>
                  <a:latin typeface="Times New Roman" pitchFamily="18" charset="0"/>
                </a:rPr>
                <a:t>100</a:t>
              </a:r>
              <a:endParaRPr lang="sv-SE"/>
            </a:p>
          </p:txBody>
        </p:sp>
        <p:sp>
          <p:nvSpPr>
            <p:cNvPr id="3784" name="Rectangle 226"/>
            <p:cNvSpPr>
              <a:spLocks noChangeArrowheads="1"/>
            </p:cNvSpPr>
            <p:nvPr/>
          </p:nvSpPr>
          <p:spPr bwMode="auto">
            <a:xfrm rot="-3120000">
              <a:off x="110480394" y="111005592"/>
              <a:ext cx="108000" cy="36000"/>
            </a:xfrm>
            <a:prstGeom prst="rect">
              <a:avLst/>
            </a:prstGeom>
            <a:solidFill>
              <a:srgbClr val="FF0000"/>
            </a:solidFill>
            <a:ln w="9525" algn="in">
              <a:solidFill>
                <a:srgbClr val="000000"/>
              </a:solidFill>
              <a:miter lim="800000"/>
              <a:headEnd/>
              <a:tailEnd/>
            </a:ln>
          </p:spPr>
          <p:txBody>
            <a:bodyPr lIns="36576" tIns="36576" rIns="36576" bIns="36576"/>
            <a:lstStyle/>
            <a:p>
              <a:endParaRPr lang="sv-SE"/>
            </a:p>
          </p:txBody>
        </p:sp>
        <p:sp>
          <p:nvSpPr>
            <p:cNvPr id="3785" name="Rectangle 227"/>
            <p:cNvSpPr>
              <a:spLocks noChangeArrowheads="1"/>
            </p:cNvSpPr>
            <p:nvPr/>
          </p:nvSpPr>
          <p:spPr bwMode="auto">
            <a:xfrm rot="-1560000">
              <a:off x="110304150" y="111191775"/>
              <a:ext cx="180000" cy="324000"/>
            </a:xfrm>
            <a:prstGeom prst="rect">
              <a:avLst/>
            </a:prstGeom>
            <a:solidFill>
              <a:srgbClr val="33CC33"/>
            </a:solidFill>
            <a:ln w="9525" algn="in">
              <a:solidFill>
                <a:srgbClr val="000000"/>
              </a:solidFill>
              <a:miter lim="800000"/>
              <a:headEnd/>
              <a:tailEnd/>
            </a:ln>
          </p:spPr>
          <p:txBody>
            <a:bodyPr lIns="36576" tIns="36576" rIns="36576" bIns="36576"/>
            <a:lstStyle/>
            <a:p>
              <a:pPr marL="342900" indent="-342900"/>
              <a:endParaRPr lang="sv-SE"/>
            </a:p>
          </p:txBody>
        </p:sp>
        <p:sp>
          <p:nvSpPr>
            <p:cNvPr id="3786" name="Text Box 228"/>
            <p:cNvSpPr txBox="1">
              <a:spLocks noChangeArrowheads="1"/>
            </p:cNvSpPr>
            <p:nvPr/>
          </p:nvSpPr>
          <p:spPr bwMode="auto">
            <a:xfrm>
              <a:off x="110340150" y="111191775"/>
              <a:ext cx="75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Hällgärdan</a:t>
              </a:r>
              <a:endParaRPr lang="sv-SE"/>
            </a:p>
          </p:txBody>
        </p:sp>
        <p:sp>
          <p:nvSpPr>
            <p:cNvPr id="3787" name="Text Box 229"/>
            <p:cNvSpPr txBox="1">
              <a:spLocks noChangeArrowheads="1"/>
            </p:cNvSpPr>
            <p:nvPr/>
          </p:nvSpPr>
          <p:spPr bwMode="auto">
            <a:xfrm>
              <a:off x="112788150" y="107159775"/>
              <a:ext cx="1368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Gambromyran</a:t>
              </a:r>
              <a:endParaRPr lang="sv-SE"/>
            </a:p>
          </p:txBody>
        </p:sp>
        <p:sp>
          <p:nvSpPr>
            <p:cNvPr id="3788" name="Text Box 230"/>
            <p:cNvSpPr txBox="1">
              <a:spLocks noChangeArrowheads="1"/>
            </p:cNvSpPr>
            <p:nvPr/>
          </p:nvSpPr>
          <p:spPr bwMode="auto">
            <a:xfrm>
              <a:off x="111713235" y="110579775"/>
              <a:ext cx="72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FFFFFF"/>
                  </a:solidFill>
                  <a:latin typeface="Times New Roman" pitchFamily="18" charset="0"/>
                </a:rPr>
                <a:t>Åkullsjön</a:t>
              </a:r>
              <a:endParaRPr lang="sv-SE"/>
            </a:p>
          </p:txBody>
        </p:sp>
        <p:sp>
          <p:nvSpPr>
            <p:cNvPr id="3789" name="AutoShape 231"/>
            <p:cNvSpPr>
              <a:spLocks noChangeArrowheads="1"/>
            </p:cNvSpPr>
            <p:nvPr/>
          </p:nvSpPr>
          <p:spPr bwMode="auto">
            <a:xfrm rot="-5400000">
              <a:off x="110979358" y="11048056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96</a:t>
              </a:r>
              <a:endParaRPr lang="sv-SE"/>
            </a:p>
          </p:txBody>
        </p:sp>
        <p:sp>
          <p:nvSpPr>
            <p:cNvPr id="3790" name="AutoShape 232"/>
            <p:cNvSpPr>
              <a:spLocks noChangeArrowheads="1"/>
            </p:cNvSpPr>
            <p:nvPr/>
          </p:nvSpPr>
          <p:spPr bwMode="auto">
            <a:xfrm rot="-5400000">
              <a:off x="110934792" y="110524857"/>
              <a:ext cx="79636" cy="62053"/>
            </a:xfrm>
            <a:prstGeom prst="homePlate">
              <a:avLst>
                <a:gd name="adj" fmla="val 32084"/>
              </a:avLst>
            </a:prstGeom>
            <a:solidFill>
              <a:srgbClr val="3366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97</a:t>
              </a:r>
              <a:endParaRPr lang="sv-SE"/>
            </a:p>
          </p:txBody>
        </p:sp>
        <p:sp>
          <p:nvSpPr>
            <p:cNvPr id="3791" name="AutoShape 233"/>
            <p:cNvSpPr>
              <a:spLocks noChangeArrowheads="1"/>
            </p:cNvSpPr>
            <p:nvPr/>
          </p:nvSpPr>
          <p:spPr bwMode="auto">
            <a:xfrm rot="-5400000">
              <a:off x="110897675" y="1105686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98</a:t>
              </a:r>
              <a:endParaRPr lang="sv-SE"/>
            </a:p>
          </p:txBody>
        </p:sp>
        <p:sp>
          <p:nvSpPr>
            <p:cNvPr id="3792" name="AutoShape 234"/>
            <p:cNvSpPr>
              <a:spLocks noChangeArrowheads="1"/>
            </p:cNvSpPr>
            <p:nvPr/>
          </p:nvSpPr>
          <p:spPr bwMode="auto">
            <a:xfrm rot="-5400000">
              <a:off x="111377146" y="11024206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92</a:t>
              </a:r>
              <a:endParaRPr lang="sv-SE"/>
            </a:p>
          </p:txBody>
        </p:sp>
        <p:sp>
          <p:nvSpPr>
            <p:cNvPr id="3793" name="AutoShape 235"/>
            <p:cNvSpPr>
              <a:spLocks noChangeArrowheads="1"/>
            </p:cNvSpPr>
            <p:nvPr/>
          </p:nvSpPr>
          <p:spPr bwMode="auto">
            <a:xfrm rot="-5400000">
              <a:off x="111875174" y="110227239"/>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91</a:t>
              </a:r>
              <a:endParaRPr lang="sv-SE"/>
            </a:p>
          </p:txBody>
        </p:sp>
        <p:sp>
          <p:nvSpPr>
            <p:cNvPr id="3794" name="AutoShape 236"/>
            <p:cNvSpPr>
              <a:spLocks noChangeArrowheads="1"/>
            </p:cNvSpPr>
            <p:nvPr/>
          </p:nvSpPr>
          <p:spPr bwMode="auto">
            <a:xfrm rot="-5400000">
              <a:off x="111970910" y="110222034"/>
              <a:ext cx="79637"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90</a:t>
              </a:r>
              <a:endParaRPr lang="sv-SE"/>
            </a:p>
          </p:txBody>
        </p:sp>
        <p:sp>
          <p:nvSpPr>
            <p:cNvPr id="3795" name="AutoShape 237"/>
            <p:cNvSpPr>
              <a:spLocks noChangeArrowheads="1"/>
            </p:cNvSpPr>
            <p:nvPr/>
          </p:nvSpPr>
          <p:spPr bwMode="auto">
            <a:xfrm rot="-5400000">
              <a:off x="112509359" y="110066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77</a:t>
              </a:r>
              <a:endParaRPr lang="sv-SE"/>
            </a:p>
          </p:txBody>
        </p:sp>
        <p:sp>
          <p:nvSpPr>
            <p:cNvPr id="3796" name="AutoShape 238"/>
            <p:cNvSpPr>
              <a:spLocks noChangeArrowheads="1"/>
            </p:cNvSpPr>
            <p:nvPr/>
          </p:nvSpPr>
          <p:spPr bwMode="auto">
            <a:xfrm rot="-5400000">
              <a:off x="110619358" y="10940056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43</a:t>
              </a:r>
              <a:endParaRPr lang="sv-SE"/>
            </a:p>
          </p:txBody>
        </p:sp>
        <p:pic>
          <p:nvPicPr>
            <p:cNvPr id="3797" name="Picture 239"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112194150" y="110291775"/>
              <a:ext cx="174384" cy="1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98" name="AutoShape 240"/>
            <p:cNvSpPr>
              <a:spLocks noChangeArrowheads="1"/>
            </p:cNvSpPr>
            <p:nvPr/>
          </p:nvSpPr>
          <p:spPr bwMode="auto">
            <a:xfrm rot="-5400000">
              <a:off x="110493359" y="109292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44</a:t>
              </a:r>
              <a:endParaRPr lang="sv-SE"/>
            </a:p>
          </p:txBody>
        </p:sp>
        <p:sp>
          <p:nvSpPr>
            <p:cNvPr id="3799" name="AutoShape 241"/>
            <p:cNvSpPr>
              <a:spLocks noChangeArrowheads="1"/>
            </p:cNvSpPr>
            <p:nvPr/>
          </p:nvSpPr>
          <p:spPr bwMode="auto">
            <a:xfrm rot="-5400000">
              <a:off x="111591359" y="109274566"/>
              <a:ext cx="79636"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71</a:t>
              </a:r>
              <a:endParaRPr lang="sv-SE"/>
            </a:p>
          </p:txBody>
        </p:sp>
        <p:sp>
          <p:nvSpPr>
            <p:cNvPr id="3800" name="AutoShape 242"/>
            <p:cNvSpPr>
              <a:spLocks noChangeArrowheads="1"/>
            </p:cNvSpPr>
            <p:nvPr/>
          </p:nvSpPr>
          <p:spPr bwMode="auto">
            <a:xfrm rot="-5400000">
              <a:off x="111699359" y="109202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72</a:t>
              </a:r>
              <a:endParaRPr lang="sv-SE"/>
            </a:p>
          </p:txBody>
        </p:sp>
        <p:sp>
          <p:nvSpPr>
            <p:cNvPr id="3801" name="AutoShape 243"/>
            <p:cNvSpPr>
              <a:spLocks noChangeArrowheads="1"/>
            </p:cNvSpPr>
            <p:nvPr/>
          </p:nvSpPr>
          <p:spPr bwMode="auto">
            <a:xfrm rot="-5400000">
              <a:off x="111161908" y="110297741"/>
              <a:ext cx="79637" cy="62052"/>
            </a:xfrm>
            <a:prstGeom prst="homePlate">
              <a:avLst>
                <a:gd name="adj" fmla="val 32085"/>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94</a:t>
              </a:r>
              <a:endParaRPr lang="sv-SE"/>
            </a:p>
          </p:txBody>
        </p:sp>
      </p:grpSp>
      <p:grpSp>
        <p:nvGrpSpPr>
          <p:cNvPr id="3113" name="Group 245"/>
          <p:cNvGrpSpPr>
            <a:grpSpLocks/>
          </p:cNvGrpSpPr>
          <p:nvPr/>
        </p:nvGrpSpPr>
        <p:grpSpPr bwMode="auto">
          <a:xfrm>
            <a:off x="104976613" y="106475213"/>
            <a:ext cx="10871200" cy="7812087"/>
            <a:chOff x="104760150" y="106259775"/>
            <a:chExt cx="10872000" cy="7812000"/>
          </a:xfrm>
        </p:grpSpPr>
        <p:graphicFrame>
          <p:nvGraphicFramePr>
            <p:cNvPr id="3083" name="Object 246"/>
            <p:cNvGraphicFramePr>
              <a:graphicFrameLocks noChangeAspect="1"/>
            </p:cNvGraphicFramePr>
            <p:nvPr/>
          </p:nvGraphicFramePr>
          <p:xfrm>
            <a:off x="113904150" y="108383775"/>
            <a:ext cx="495360" cy="581040"/>
          </p:xfrm>
          <a:graphic>
            <a:graphicData uri="http://schemas.openxmlformats.org/presentationml/2006/ole">
              <mc:AlternateContent xmlns:mc="http://schemas.openxmlformats.org/markup-compatibility/2006">
                <mc:Choice xmlns:v="urn:schemas-microsoft-com:vml" Requires="v">
                  <p:oleObj spid="_x0000_s54685" name="Bitmappsbild" r:id="rId34" imgW="495369" imgH="581106" progId="Paint.Picture">
                    <p:embed/>
                  </p:oleObj>
                </mc:Choice>
                <mc:Fallback>
                  <p:oleObj name="Bitmappsbild" r:id="rId34" imgW="495369" imgH="581106" progId="Paint.Picture">
                    <p:embed/>
                    <p:pic>
                      <p:nvPicPr>
                        <p:cNvPr id="0" name="Object 2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04150" y="108383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4" name="Object 247"/>
            <p:cNvGraphicFramePr>
              <a:graphicFrameLocks noChangeAspect="1"/>
            </p:cNvGraphicFramePr>
            <p:nvPr/>
          </p:nvGraphicFramePr>
          <p:xfrm>
            <a:off x="109908150" y="109427775"/>
            <a:ext cx="495360" cy="581040"/>
          </p:xfrm>
          <a:graphic>
            <a:graphicData uri="http://schemas.openxmlformats.org/presentationml/2006/ole">
              <mc:AlternateContent xmlns:mc="http://schemas.openxmlformats.org/markup-compatibility/2006">
                <mc:Choice xmlns:v="urn:schemas-microsoft-com:vml" Requires="v">
                  <p:oleObj spid="_x0000_s54686" name="Bitmappsbild" r:id="rId35" imgW="495369" imgH="581106" progId="Paint.Picture">
                    <p:embed/>
                  </p:oleObj>
                </mc:Choice>
                <mc:Fallback>
                  <p:oleObj name="Bitmappsbild" r:id="rId35" imgW="495369" imgH="581106" progId="Paint.Picture">
                    <p:embed/>
                    <p:pic>
                      <p:nvPicPr>
                        <p:cNvPr id="0" name="Object 2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08150" y="109427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5" name="Object 248"/>
            <p:cNvGraphicFramePr>
              <a:graphicFrameLocks noChangeAspect="1"/>
            </p:cNvGraphicFramePr>
            <p:nvPr/>
          </p:nvGraphicFramePr>
          <p:xfrm>
            <a:off x="113364150" y="112199775"/>
            <a:ext cx="495360" cy="581040"/>
          </p:xfrm>
          <a:graphic>
            <a:graphicData uri="http://schemas.openxmlformats.org/presentationml/2006/ole">
              <mc:AlternateContent xmlns:mc="http://schemas.openxmlformats.org/markup-compatibility/2006">
                <mc:Choice xmlns:v="urn:schemas-microsoft-com:vml" Requires="v">
                  <p:oleObj spid="_x0000_s54687" name="Bitmappsbild" r:id="rId36" imgW="495369" imgH="581106" progId="Paint.Picture">
                    <p:embed/>
                  </p:oleObj>
                </mc:Choice>
                <mc:Fallback>
                  <p:oleObj name="Bitmappsbild" r:id="rId36" imgW="495369" imgH="581106" progId="Paint.Picture">
                    <p:embed/>
                    <p:pic>
                      <p:nvPicPr>
                        <p:cNvPr id="0" name="Object 2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64150" y="112199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6" name="Object 249"/>
            <p:cNvGraphicFramePr>
              <a:graphicFrameLocks noChangeAspect="1"/>
            </p:cNvGraphicFramePr>
            <p:nvPr/>
          </p:nvGraphicFramePr>
          <p:xfrm>
            <a:off x="109440150" y="112019775"/>
            <a:ext cx="495360" cy="581040"/>
          </p:xfrm>
          <a:graphic>
            <a:graphicData uri="http://schemas.openxmlformats.org/presentationml/2006/ole">
              <mc:AlternateContent xmlns:mc="http://schemas.openxmlformats.org/markup-compatibility/2006">
                <mc:Choice xmlns:v="urn:schemas-microsoft-com:vml" Requires="v">
                  <p:oleObj spid="_x0000_s54688" name="Bitmappsbild" r:id="rId37" imgW="495369" imgH="581106" progId="Paint.Picture">
                    <p:embed/>
                  </p:oleObj>
                </mc:Choice>
                <mc:Fallback>
                  <p:oleObj name="Bitmappsbild" r:id="rId37" imgW="495369" imgH="581106" progId="Paint.Picture">
                    <p:embed/>
                    <p:pic>
                      <p:nvPicPr>
                        <p:cNvPr id="0" name="Object 2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40150" y="112019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7" name="Object 250"/>
            <p:cNvGraphicFramePr>
              <a:graphicFrameLocks noChangeAspect="1"/>
            </p:cNvGraphicFramePr>
            <p:nvPr/>
          </p:nvGraphicFramePr>
          <p:xfrm>
            <a:off x="108216150" y="111443775"/>
            <a:ext cx="495360" cy="581040"/>
          </p:xfrm>
          <a:graphic>
            <a:graphicData uri="http://schemas.openxmlformats.org/presentationml/2006/ole">
              <mc:AlternateContent xmlns:mc="http://schemas.openxmlformats.org/markup-compatibility/2006">
                <mc:Choice xmlns:v="urn:schemas-microsoft-com:vml" Requires="v">
                  <p:oleObj spid="_x0000_s54689" name="Bitmappsbild" r:id="rId38" imgW="495369" imgH="581106" progId="Paint.Picture">
                    <p:embed/>
                  </p:oleObj>
                </mc:Choice>
                <mc:Fallback>
                  <p:oleObj name="Bitmappsbild" r:id="rId38" imgW="495369" imgH="581106" progId="Paint.Picture">
                    <p:embed/>
                    <p:pic>
                      <p:nvPicPr>
                        <p:cNvPr id="0" name="Object 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16150" y="111443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8" name="Object 251"/>
            <p:cNvGraphicFramePr>
              <a:graphicFrameLocks noChangeAspect="1"/>
            </p:cNvGraphicFramePr>
            <p:nvPr/>
          </p:nvGraphicFramePr>
          <p:xfrm>
            <a:off x="106092150" y="110075775"/>
            <a:ext cx="495360" cy="581040"/>
          </p:xfrm>
          <a:graphic>
            <a:graphicData uri="http://schemas.openxmlformats.org/presentationml/2006/ole">
              <mc:AlternateContent xmlns:mc="http://schemas.openxmlformats.org/markup-compatibility/2006">
                <mc:Choice xmlns:v="urn:schemas-microsoft-com:vml" Requires="v">
                  <p:oleObj spid="_x0000_s54690" name="Bitmappsbild" r:id="rId39" imgW="495369" imgH="581106" progId="Paint.Picture">
                    <p:embed/>
                  </p:oleObj>
                </mc:Choice>
                <mc:Fallback>
                  <p:oleObj name="Bitmappsbild" r:id="rId39" imgW="495369" imgH="581106" progId="Paint.Picture">
                    <p:embed/>
                    <p:pic>
                      <p:nvPicPr>
                        <p:cNvPr id="0" name="Object 2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92150" y="110075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9" name="Object 252"/>
            <p:cNvGraphicFramePr>
              <a:graphicFrameLocks noChangeAspect="1"/>
            </p:cNvGraphicFramePr>
            <p:nvPr/>
          </p:nvGraphicFramePr>
          <p:xfrm>
            <a:off x="106920150" y="109499775"/>
            <a:ext cx="495360" cy="581040"/>
          </p:xfrm>
          <a:graphic>
            <a:graphicData uri="http://schemas.openxmlformats.org/presentationml/2006/ole">
              <mc:AlternateContent xmlns:mc="http://schemas.openxmlformats.org/markup-compatibility/2006">
                <mc:Choice xmlns:v="urn:schemas-microsoft-com:vml" Requires="v">
                  <p:oleObj spid="_x0000_s54691" name="Bitmappsbild" r:id="rId40" imgW="495369" imgH="581106" progId="Paint.Picture">
                    <p:embed/>
                  </p:oleObj>
                </mc:Choice>
                <mc:Fallback>
                  <p:oleObj name="Bitmappsbild" r:id="rId40" imgW="495369" imgH="581106" progId="Paint.Picture">
                    <p:embed/>
                    <p:pic>
                      <p:nvPicPr>
                        <p:cNvPr id="0" name="Object 2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20150" y="109499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0" name="Object 253"/>
            <p:cNvGraphicFramePr>
              <a:graphicFrameLocks noChangeAspect="1"/>
            </p:cNvGraphicFramePr>
            <p:nvPr/>
          </p:nvGraphicFramePr>
          <p:xfrm>
            <a:off x="106524150" y="107807775"/>
            <a:ext cx="495360" cy="581040"/>
          </p:xfrm>
          <a:graphic>
            <a:graphicData uri="http://schemas.openxmlformats.org/presentationml/2006/ole">
              <mc:AlternateContent xmlns:mc="http://schemas.openxmlformats.org/markup-compatibility/2006">
                <mc:Choice xmlns:v="urn:schemas-microsoft-com:vml" Requires="v">
                  <p:oleObj spid="_x0000_s54692" name="Bitmappsbild" r:id="rId41" imgW="495369" imgH="581106" progId="Paint.Picture">
                    <p:embed/>
                  </p:oleObj>
                </mc:Choice>
                <mc:Fallback>
                  <p:oleObj name="Bitmappsbild" r:id="rId41" imgW="495369" imgH="581106" progId="Paint.Picture">
                    <p:embed/>
                    <p:pic>
                      <p:nvPicPr>
                        <p:cNvPr id="0" name="Object 2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4150" y="107807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91" name="Object 254"/>
            <p:cNvGraphicFramePr>
              <a:graphicFrameLocks noChangeAspect="1"/>
            </p:cNvGraphicFramePr>
            <p:nvPr/>
          </p:nvGraphicFramePr>
          <p:xfrm>
            <a:off x="108540150" y="107987775"/>
            <a:ext cx="495360" cy="581040"/>
          </p:xfrm>
          <a:graphic>
            <a:graphicData uri="http://schemas.openxmlformats.org/presentationml/2006/ole">
              <mc:AlternateContent xmlns:mc="http://schemas.openxmlformats.org/markup-compatibility/2006">
                <mc:Choice xmlns:v="urn:schemas-microsoft-com:vml" Requires="v">
                  <p:oleObj spid="_x0000_s54693" name="Bitmappsbild" r:id="rId42" imgW="495369" imgH="581106" progId="Paint.Picture">
                    <p:embed/>
                  </p:oleObj>
                </mc:Choice>
                <mc:Fallback>
                  <p:oleObj name="Bitmappsbild" r:id="rId42" imgW="495369" imgH="581106" progId="Paint.Picture">
                    <p:embed/>
                    <p:pic>
                      <p:nvPicPr>
                        <p:cNvPr id="0" name="Object 2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40150" y="107987775"/>
                          <a:ext cx="495360" cy="5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3344" name="Rectangle 255"/>
            <p:cNvSpPr>
              <a:spLocks noChangeArrowheads="1"/>
            </p:cNvSpPr>
            <p:nvPr/>
          </p:nvSpPr>
          <p:spPr bwMode="auto">
            <a:xfrm>
              <a:off x="104760150" y="106331775"/>
              <a:ext cx="10872000" cy="7740000"/>
            </a:xfrm>
            <a:prstGeom prst="rect">
              <a:avLst/>
            </a:prstGeom>
            <a:solidFill>
              <a:srgbClr val="33CC33">
                <a:alpha val="32156"/>
              </a:srgbClr>
            </a:solidFill>
            <a:ln w="9525" algn="in">
              <a:solidFill>
                <a:srgbClr val="000000"/>
              </a:solidFill>
              <a:miter lim="800000"/>
              <a:headEnd/>
              <a:tailEnd/>
            </a:ln>
          </p:spPr>
          <p:txBody>
            <a:bodyPr lIns="36576" tIns="36576" rIns="36576" bIns="36576"/>
            <a:lstStyle/>
            <a:p>
              <a:endParaRPr lang="sv-SE"/>
            </a:p>
          </p:txBody>
        </p:sp>
        <p:sp>
          <p:nvSpPr>
            <p:cNvPr id="3345" name="Text Box 256"/>
            <p:cNvSpPr txBox="1">
              <a:spLocks noChangeArrowheads="1"/>
            </p:cNvSpPr>
            <p:nvPr/>
          </p:nvSpPr>
          <p:spPr bwMode="auto">
            <a:xfrm>
              <a:off x="111282820" y="112097183"/>
              <a:ext cx="893330" cy="2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Gårdberget</a:t>
              </a:r>
              <a:endParaRPr lang="sv-SE"/>
            </a:p>
          </p:txBody>
        </p:sp>
        <p:sp>
          <p:nvSpPr>
            <p:cNvPr id="3346" name="Text Box 257"/>
            <p:cNvSpPr txBox="1">
              <a:spLocks noChangeArrowheads="1"/>
            </p:cNvSpPr>
            <p:nvPr/>
          </p:nvSpPr>
          <p:spPr bwMode="auto">
            <a:xfrm>
              <a:off x="113348814" y="111643785"/>
              <a:ext cx="771336" cy="30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Sjöbäck</a:t>
              </a:r>
              <a:endParaRPr lang="sv-SE"/>
            </a:p>
          </p:txBody>
        </p:sp>
        <p:sp>
          <p:nvSpPr>
            <p:cNvPr id="3347" name="Text Box 258"/>
            <p:cNvSpPr txBox="1">
              <a:spLocks noChangeArrowheads="1"/>
            </p:cNvSpPr>
            <p:nvPr/>
          </p:nvSpPr>
          <p:spPr bwMode="auto">
            <a:xfrm>
              <a:off x="111186150" y="111425775"/>
              <a:ext cx="767288"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000">
                  <a:solidFill>
                    <a:srgbClr val="000000"/>
                  </a:solidFill>
                  <a:latin typeface="Times New Roman" pitchFamily="18" charset="0"/>
                </a:rPr>
                <a:t>Borggård</a:t>
              </a:r>
              <a:endParaRPr lang="sv-SE"/>
            </a:p>
          </p:txBody>
        </p:sp>
        <p:sp>
          <p:nvSpPr>
            <p:cNvPr id="3348" name="Freeform 259"/>
            <p:cNvSpPr>
              <a:spLocks/>
            </p:cNvSpPr>
            <p:nvPr/>
          </p:nvSpPr>
          <p:spPr bwMode="auto">
            <a:xfrm>
              <a:off x="111116703" y="110405661"/>
              <a:ext cx="1848466" cy="802165"/>
            </a:xfrm>
            <a:custGeom>
              <a:avLst/>
              <a:gdLst>
                <a:gd name="T0" fmla="*/ 399402 w 1908000"/>
                <a:gd name="T1" fmla="*/ 46086 h 828000"/>
                <a:gd name="T2" fmla="*/ 322595 w 1908000"/>
                <a:gd name="T3" fmla="*/ 76808 h 828000"/>
                <a:gd name="T4" fmla="*/ 245787 w 1908000"/>
                <a:gd name="T5" fmla="*/ 153618 h 828000"/>
                <a:gd name="T6" fmla="*/ 230425 w 1908000"/>
                <a:gd name="T7" fmla="*/ 168979 h 828000"/>
                <a:gd name="T8" fmla="*/ 215062 w 1908000"/>
                <a:gd name="T9" fmla="*/ 230426 h 828000"/>
                <a:gd name="T10" fmla="*/ 184340 w 1908000"/>
                <a:gd name="T11" fmla="*/ 276512 h 828000"/>
                <a:gd name="T12" fmla="*/ 184340 w 1908000"/>
                <a:gd name="T13" fmla="*/ 399405 h 828000"/>
                <a:gd name="T14" fmla="*/ 168978 w 1908000"/>
                <a:gd name="T15" fmla="*/ 399405 h 828000"/>
                <a:gd name="T16" fmla="*/ 184340 w 1908000"/>
                <a:gd name="T17" fmla="*/ 476214 h 828000"/>
                <a:gd name="T18" fmla="*/ 153617 w 1908000"/>
                <a:gd name="T19" fmla="*/ 506937 h 828000"/>
                <a:gd name="T20" fmla="*/ 107532 w 1908000"/>
                <a:gd name="T21" fmla="*/ 522299 h 828000"/>
                <a:gd name="T22" fmla="*/ 61446 w 1908000"/>
                <a:gd name="T23" fmla="*/ 522299 h 828000"/>
                <a:gd name="T24" fmla="*/ 46086 w 1908000"/>
                <a:gd name="T25" fmla="*/ 568383 h 828000"/>
                <a:gd name="T26" fmla="*/ 15361 w 1908000"/>
                <a:gd name="T27" fmla="*/ 568383 h 828000"/>
                <a:gd name="T28" fmla="*/ 0 w 1908000"/>
                <a:gd name="T29" fmla="*/ 599106 h 828000"/>
                <a:gd name="T30" fmla="*/ 15361 w 1908000"/>
                <a:gd name="T31" fmla="*/ 614469 h 828000"/>
                <a:gd name="T32" fmla="*/ 92169 w 1908000"/>
                <a:gd name="T33" fmla="*/ 645193 h 828000"/>
                <a:gd name="T34" fmla="*/ 245787 w 1908000"/>
                <a:gd name="T35" fmla="*/ 660553 h 828000"/>
                <a:gd name="T36" fmla="*/ 399402 w 1908000"/>
                <a:gd name="T37" fmla="*/ 691276 h 828000"/>
                <a:gd name="T38" fmla="*/ 491574 w 1908000"/>
                <a:gd name="T39" fmla="*/ 706639 h 828000"/>
                <a:gd name="T40" fmla="*/ 629828 w 1908000"/>
                <a:gd name="T41" fmla="*/ 629830 h 828000"/>
                <a:gd name="T42" fmla="*/ 921700 w 1908000"/>
                <a:gd name="T43" fmla="*/ 629830 h 828000"/>
                <a:gd name="T44" fmla="*/ 937061 w 1908000"/>
                <a:gd name="T45" fmla="*/ 614469 h 828000"/>
                <a:gd name="T46" fmla="*/ 983147 w 1908000"/>
                <a:gd name="T47" fmla="*/ 629830 h 828000"/>
                <a:gd name="T48" fmla="*/ 1029232 w 1908000"/>
                <a:gd name="T49" fmla="*/ 645193 h 828000"/>
                <a:gd name="T50" fmla="*/ 1059955 w 1908000"/>
                <a:gd name="T51" fmla="*/ 645193 h 828000"/>
                <a:gd name="T52" fmla="*/ 1152124 w 1908000"/>
                <a:gd name="T53" fmla="*/ 645193 h 828000"/>
                <a:gd name="T54" fmla="*/ 1228934 w 1908000"/>
                <a:gd name="T55" fmla="*/ 614469 h 828000"/>
                <a:gd name="T56" fmla="*/ 1305741 w 1908000"/>
                <a:gd name="T57" fmla="*/ 553021 h 828000"/>
                <a:gd name="T58" fmla="*/ 1367189 w 1908000"/>
                <a:gd name="T59" fmla="*/ 506937 h 828000"/>
                <a:gd name="T60" fmla="*/ 1474719 w 1908000"/>
                <a:gd name="T61" fmla="*/ 522299 h 828000"/>
                <a:gd name="T62" fmla="*/ 1582251 w 1908000"/>
                <a:gd name="T63" fmla="*/ 399405 h 828000"/>
                <a:gd name="T64" fmla="*/ 1582251 w 1908000"/>
                <a:gd name="T65" fmla="*/ 337958 h 828000"/>
                <a:gd name="T66" fmla="*/ 1612974 w 1908000"/>
                <a:gd name="T67" fmla="*/ 307233 h 828000"/>
                <a:gd name="T68" fmla="*/ 1628336 w 1908000"/>
                <a:gd name="T69" fmla="*/ 230426 h 828000"/>
                <a:gd name="T70" fmla="*/ 1628336 w 1908000"/>
                <a:gd name="T71" fmla="*/ 168979 h 828000"/>
                <a:gd name="T72" fmla="*/ 1612974 w 1908000"/>
                <a:gd name="T73" fmla="*/ 153618 h 828000"/>
                <a:gd name="T74" fmla="*/ 1612974 w 1908000"/>
                <a:gd name="T75" fmla="*/ 107532 h 828000"/>
                <a:gd name="T76" fmla="*/ 1536165 w 1908000"/>
                <a:gd name="T77" fmla="*/ 15361 h 828000"/>
                <a:gd name="T78" fmla="*/ 1428634 w 1908000"/>
                <a:gd name="T79" fmla="*/ 15361 h 828000"/>
                <a:gd name="T80" fmla="*/ 1382550 w 1908000"/>
                <a:gd name="T81" fmla="*/ 0 h 828000"/>
                <a:gd name="T82" fmla="*/ 1336464 w 1908000"/>
                <a:gd name="T83" fmla="*/ 30724 h 828000"/>
                <a:gd name="T84" fmla="*/ 1305741 w 1908000"/>
                <a:gd name="T85" fmla="*/ 30724 h 828000"/>
                <a:gd name="T86" fmla="*/ 1275018 w 1908000"/>
                <a:gd name="T87" fmla="*/ 46086 h 828000"/>
                <a:gd name="T88" fmla="*/ 1198209 w 1908000"/>
                <a:gd name="T89" fmla="*/ 46086 h 828000"/>
                <a:gd name="T90" fmla="*/ 1090678 w 1908000"/>
                <a:gd name="T91" fmla="*/ 15361 h 828000"/>
                <a:gd name="T92" fmla="*/ 1029232 w 1908000"/>
                <a:gd name="T93" fmla="*/ 15361 h 828000"/>
                <a:gd name="T94" fmla="*/ 952422 w 1908000"/>
                <a:gd name="T95" fmla="*/ 0 h 828000"/>
                <a:gd name="T96" fmla="*/ 875614 w 1908000"/>
                <a:gd name="T97" fmla="*/ 30724 h 828000"/>
                <a:gd name="T98" fmla="*/ 814168 w 1908000"/>
                <a:gd name="T99" fmla="*/ 46086 h 828000"/>
                <a:gd name="T100" fmla="*/ 737359 w 1908000"/>
                <a:gd name="T101" fmla="*/ 61446 h 828000"/>
                <a:gd name="T102" fmla="*/ 675914 w 1908000"/>
                <a:gd name="T103" fmla="*/ 61446 h 828000"/>
                <a:gd name="T104" fmla="*/ 629828 w 1908000"/>
                <a:gd name="T105" fmla="*/ 46086 h 828000"/>
                <a:gd name="T106" fmla="*/ 583744 w 1908000"/>
                <a:gd name="T107" fmla="*/ 61446 h 828000"/>
                <a:gd name="T108" fmla="*/ 537659 w 1908000"/>
                <a:gd name="T109" fmla="*/ 61446 h 828000"/>
                <a:gd name="T110" fmla="*/ 506935 w 1908000"/>
                <a:gd name="T111" fmla="*/ 46086 h 828000"/>
                <a:gd name="T112" fmla="*/ 430127 w 1908000"/>
                <a:gd name="T113" fmla="*/ 30724 h 828000"/>
                <a:gd name="T114" fmla="*/ 399402 w 1908000"/>
                <a:gd name="T115" fmla="*/ 46086 h 828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8000"/>
                <a:gd name="T175" fmla="*/ 0 h 828000"/>
                <a:gd name="T176" fmla="*/ 1908000 w 1908000"/>
                <a:gd name="T177" fmla="*/ 828000 h 828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8000" h="828000">
                  <a:moveTo>
                    <a:pt x="468000" y="54000"/>
                  </a:moveTo>
                  <a:lnTo>
                    <a:pt x="378000" y="90000"/>
                  </a:lnTo>
                  <a:lnTo>
                    <a:pt x="288000" y="180000"/>
                  </a:lnTo>
                  <a:lnTo>
                    <a:pt x="270000" y="198000"/>
                  </a:lnTo>
                  <a:lnTo>
                    <a:pt x="252000" y="270000"/>
                  </a:lnTo>
                  <a:lnTo>
                    <a:pt x="216000" y="324000"/>
                  </a:lnTo>
                  <a:lnTo>
                    <a:pt x="216000" y="468000"/>
                  </a:lnTo>
                  <a:lnTo>
                    <a:pt x="198000" y="468000"/>
                  </a:lnTo>
                  <a:lnTo>
                    <a:pt x="216000" y="558000"/>
                  </a:lnTo>
                  <a:lnTo>
                    <a:pt x="180000" y="594000"/>
                  </a:lnTo>
                  <a:lnTo>
                    <a:pt x="126000" y="612000"/>
                  </a:lnTo>
                  <a:lnTo>
                    <a:pt x="72000" y="612000"/>
                  </a:lnTo>
                  <a:lnTo>
                    <a:pt x="54000" y="666000"/>
                  </a:lnTo>
                  <a:lnTo>
                    <a:pt x="18000" y="666000"/>
                  </a:lnTo>
                  <a:lnTo>
                    <a:pt x="0" y="702000"/>
                  </a:lnTo>
                  <a:lnTo>
                    <a:pt x="18000" y="720000"/>
                  </a:lnTo>
                  <a:lnTo>
                    <a:pt x="108000" y="756000"/>
                  </a:lnTo>
                  <a:lnTo>
                    <a:pt x="288000" y="774000"/>
                  </a:lnTo>
                  <a:lnTo>
                    <a:pt x="468000" y="810000"/>
                  </a:lnTo>
                  <a:lnTo>
                    <a:pt x="576000" y="828000"/>
                  </a:lnTo>
                  <a:lnTo>
                    <a:pt x="738000" y="738000"/>
                  </a:lnTo>
                  <a:lnTo>
                    <a:pt x="1080000" y="738000"/>
                  </a:lnTo>
                  <a:lnTo>
                    <a:pt x="1098000" y="720000"/>
                  </a:lnTo>
                  <a:lnTo>
                    <a:pt x="1152000" y="738000"/>
                  </a:lnTo>
                  <a:lnTo>
                    <a:pt x="1206000" y="756000"/>
                  </a:lnTo>
                  <a:lnTo>
                    <a:pt x="1242000" y="756000"/>
                  </a:lnTo>
                  <a:lnTo>
                    <a:pt x="1350000" y="756000"/>
                  </a:lnTo>
                  <a:lnTo>
                    <a:pt x="1440000" y="720000"/>
                  </a:lnTo>
                  <a:lnTo>
                    <a:pt x="1530000" y="648000"/>
                  </a:lnTo>
                  <a:lnTo>
                    <a:pt x="1602000" y="594000"/>
                  </a:lnTo>
                  <a:lnTo>
                    <a:pt x="1728000" y="612000"/>
                  </a:lnTo>
                  <a:lnTo>
                    <a:pt x="1854000" y="468000"/>
                  </a:lnTo>
                  <a:lnTo>
                    <a:pt x="1854000" y="396000"/>
                  </a:lnTo>
                  <a:lnTo>
                    <a:pt x="1890000" y="360000"/>
                  </a:lnTo>
                  <a:lnTo>
                    <a:pt x="1908000" y="270000"/>
                  </a:lnTo>
                  <a:lnTo>
                    <a:pt x="1908000" y="198000"/>
                  </a:lnTo>
                  <a:lnTo>
                    <a:pt x="1890000" y="180000"/>
                  </a:lnTo>
                  <a:lnTo>
                    <a:pt x="1890000" y="126000"/>
                  </a:lnTo>
                  <a:lnTo>
                    <a:pt x="1800000" y="18000"/>
                  </a:lnTo>
                  <a:lnTo>
                    <a:pt x="1674000" y="18000"/>
                  </a:lnTo>
                  <a:lnTo>
                    <a:pt x="1620000" y="0"/>
                  </a:lnTo>
                  <a:lnTo>
                    <a:pt x="1566000" y="36000"/>
                  </a:lnTo>
                  <a:lnTo>
                    <a:pt x="1530000" y="36000"/>
                  </a:lnTo>
                  <a:lnTo>
                    <a:pt x="1494000" y="54000"/>
                  </a:lnTo>
                  <a:lnTo>
                    <a:pt x="1404000" y="54000"/>
                  </a:lnTo>
                  <a:lnTo>
                    <a:pt x="1278000" y="18000"/>
                  </a:lnTo>
                  <a:lnTo>
                    <a:pt x="1206000" y="18000"/>
                  </a:lnTo>
                  <a:lnTo>
                    <a:pt x="1116000" y="0"/>
                  </a:lnTo>
                  <a:lnTo>
                    <a:pt x="1026000" y="36000"/>
                  </a:lnTo>
                  <a:lnTo>
                    <a:pt x="954000" y="54000"/>
                  </a:lnTo>
                  <a:lnTo>
                    <a:pt x="864000" y="72000"/>
                  </a:lnTo>
                  <a:lnTo>
                    <a:pt x="792000" y="72000"/>
                  </a:lnTo>
                  <a:lnTo>
                    <a:pt x="738000" y="54000"/>
                  </a:lnTo>
                  <a:lnTo>
                    <a:pt x="684000" y="72000"/>
                  </a:lnTo>
                  <a:lnTo>
                    <a:pt x="630000" y="72000"/>
                  </a:lnTo>
                  <a:lnTo>
                    <a:pt x="594000" y="54000"/>
                  </a:lnTo>
                  <a:lnTo>
                    <a:pt x="504000" y="36000"/>
                  </a:lnTo>
                  <a:lnTo>
                    <a:pt x="468000" y="54000"/>
                  </a:lnTo>
                  <a:close/>
                </a:path>
              </a:pathLst>
            </a:custGeom>
            <a:gradFill rotWithShape="1">
              <a:gsLst>
                <a:gs pos="0">
                  <a:srgbClr val="0066FF">
                    <a:alpha val="46001"/>
                  </a:srgbClr>
                </a:gs>
                <a:gs pos="100000">
                  <a:srgbClr val="002F76"/>
                </a:gs>
              </a:gsLst>
              <a:lin ang="5400000" scaled="1"/>
            </a:gradFill>
            <a:ln w="9525">
              <a:solidFill>
                <a:srgbClr val="000000"/>
              </a:solidFill>
              <a:round/>
              <a:headEnd/>
              <a:tailEnd/>
            </a:ln>
          </p:spPr>
          <p:txBody>
            <a:bodyPr lIns="36576" tIns="36576" rIns="36576" bIns="36576"/>
            <a:lstStyle/>
            <a:p>
              <a:endParaRPr lang="sv-SE"/>
            </a:p>
          </p:txBody>
        </p:sp>
        <p:sp>
          <p:nvSpPr>
            <p:cNvPr id="3349" name="Freeform 260"/>
            <p:cNvSpPr>
              <a:spLocks/>
            </p:cNvSpPr>
            <p:nvPr/>
          </p:nvSpPr>
          <p:spPr bwMode="auto">
            <a:xfrm>
              <a:off x="113837088" y="110248716"/>
              <a:ext cx="1447385" cy="174383"/>
            </a:xfrm>
            <a:custGeom>
              <a:avLst/>
              <a:gdLst>
                <a:gd name="T0" fmla="*/ 0 w 1494000"/>
                <a:gd name="T1" fmla="*/ 153614 h 180000"/>
                <a:gd name="T2" fmla="*/ 199702 w 1494000"/>
                <a:gd name="T3" fmla="*/ 138252 h 180000"/>
                <a:gd name="T4" fmla="*/ 706639 w 1494000"/>
                <a:gd name="T5" fmla="*/ 76807 h 180000"/>
                <a:gd name="T6" fmla="*/ 1275023 w 1494000"/>
                <a:gd name="T7" fmla="*/ 0 h 180000"/>
                <a:gd name="T8" fmla="*/ 0 60000 65536"/>
                <a:gd name="T9" fmla="*/ 0 60000 65536"/>
                <a:gd name="T10" fmla="*/ 0 60000 65536"/>
                <a:gd name="T11" fmla="*/ 0 60000 65536"/>
                <a:gd name="T12" fmla="*/ 0 w 1494000"/>
                <a:gd name="T13" fmla="*/ 0 h 180000"/>
                <a:gd name="T14" fmla="*/ 1494000 w 1494000"/>
                <a:gd name="T15" fmla="*/ 180000 h 180000"/>
              </a:gdLst>
              <a:ahLst/>
              <a:cxnLst>
                <a:cxn ang="T8">
                  <a:pos x="T0" y="T1"/>
                </a:cxn>
                <a:cxn ang="T9">
                  <a:pos x="T2" y="T3"/>
                </a:cxn>
                <a:cxn ang="T10">
                  <a:pos x="T4" y="T5"/>
                </a:cxn>
                <a:cxn ang="T11">
                  <a:pos x="T6" y="T7"/>
                </a:cxn>
              </a:cxnLst>
              <a:rect l="T12" t="T13" r="T14" b="T15"/>
              <a:pathLst>
                <a:path w="1494000" h="180000">
                  <a:moveTo>
                    <a:pt x="0" y="180000"/>
                  </a:moveTo>
                  <a:cubicBezTo>
                    <a:pt x="48000" y="178500"/>
                    <a:pt x="96000" y="177000"/>
                    <a:pt x="234000" y="162000"/>
                  </a:cubicBezTo>
                  <a:cubicBezTo>
                    <a:pt x="372000" y="147000"/>
                    <a:pt x="618000" y="117000"/>
                    <a:pt x="828000" y="90000"/>
                  </a:cubicBezTo>
                  <a:cubicBezTo>
                    <a:pt x="1038000" y="63000"/>
                    <a:pt x="1266000" y="31500"/>
                    <a:pt x="149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0" name="Freeform 261"/>
            <p:cNvSpPr>
              <a:spLocks/>
            </p:cNvSpPr>
            <p:nvPr/>
          </p:nvSpPr>
          <p:spPr bwMode="auto">
            <a:xfrm>
              <a:off x="113139553" y="110457976"/>
              <a:ext cx="589998" cy="1203247"/>
            </a:xfrm>
            <a:custGeom>
              <a:avLst/>
              <a:gdLst>
                <a:gd name="T0" fmla="*/ 506935 w 609000"/>
                <a:gd name="T1" fmla="*/ 0 h 1242000"/>
                <a:gd name="T2" fmla="*/ 506935 w 609000"/>
                <a:gd name="T3" fmla="*/ 107532 h 1242000"/>
                <a:gd name="T4" fmla="*/ 430127 w 609000"/>
                <a:gd name="T5" fmla="*/ 276511 h 1242000"/>
                <a:gd name="T6" fmla="*/ 307233 w 609000"/>
                <a:gd name="T7" fmla="*/ 476213 h 1242000"/>
                <a:gd name="T8" fmla="*/ 230425 w 609000"/>
                <a:gd name="T9" fmla="*/ 599106 h 1242000"/>
                <a:gd name="T10" fmla="*/ 138255 w 609000"/>
                <a:gd name="T11" fmla="*/ 721999 h 1242000"/>
                <a:gd name="T12" fmla="*/ 92169 w 609000"/>
                <a:gd name="T13" fmla="*/ 783445 h 1242000"/>
                <a:gd name="T14" fmla="*/ 0 w 609000"/>
                <a:gd name="T15" fmla="*/ 1059956 h 1242000"/>
                <a:gd name="T16" fmla="*/ 0 60000 65536"/>
                <a:gd name="T17" fmla="*/ 0 60000 65536"/>
                <a:gd name="T18" fmla="*/ 0 60000 65536"/>
                <a:gd name="T19" fmla="*/ 0 60000 65536"/>
                <a:gd name="T20" fmla="*/ 0 60000 65536"/>
                <a:gd name="T21" fmla="*/ 0 60000 65536"/>
                <a:gd name="T22" fmla="*/ 0 60000 65536"/>
                <a:gd name="T23" fmla="*/ 0 60000 65536"/>
                <a:gd name="T24" fmla="*/ 0 w 609000"/>
                <a:gd name="T25" fmla="*/ 0 h 1242000"/>
                <a:gd name="T26" fmla="*/ 609000 w 609000"/>
                <a:gd name="T27" fmla="*/ 1242000 h 1242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000" h="1242000">
                  <a:moveTo>
                    <a:pt x="594000" y="0"/>
                  </a:moveTo>
                  <a:cubicBezTo>
                    <a:pt x="601500" y="36000"/>
                    <a:pt x="609000" y="72000"/>
                    <a:pt x="594000" y="126000"/>
                  </a:cubicBezTo>
                  <a:cubicBezTo>
                    <a:pt x="579000" y="180000"/>
                    <a:pt x="543000" y="252000"/>
                    <a:pt x="504000" y="324000"/>
                  </a:cubicBezTo>
                  <a:cubicBezTo>
                    <a:pt x="465000" y="396000"/>
                    <a:pt x="399000" y="495000"/>
                    <a:pt x="360000" y="558000"/>
                  </a:cubicBezTo>
                  <a:cubicBezTo>
                    <a:pt x="321000" y="621000"/>
                    <a:pt x="303000" y="654000"/>
                    <a:pt x="270000" y="702000"/>
                  </a:cubicBezTo>
                  <a:cubicBezTo>
                    <a:pt x="237000" y="750000"/>
                    <a:pt x="189000" y="810000"/>
                    <a:pt x="162000" y="846000"/>
                  </a:cubicBezTo>
                  <a:cubicBezTo>
                    <a:pt x="135000" y="882000"/>
                    <a:pt x="135000" y="852000"/>
                    <a:pt x="108000" y="918000"/>
                  </a:cubicBezTo>
                  <a:cubicBezTo>
                    <a:pt x="81000" y="984000"/>
                    <a:pt x="40500" y="1113000"/>
                    <a:pt x="0" y="1242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1" name="Freeform 262"/>
            <p:cNvSpPr>
              <a:spLocks/>
            </p:cNvSpPr>
            <p:nvPr/>
          </p:nvSpPr>
          <p:spPr bwMode="auto">
            <a:xfrm>
              <a:off x="113575512" y="110876497"/>
              <a:ext cx="1220686" cy="319703"/>
            </a:xfrm>
            <a:custGeom>
              <a:avLst/>
              <a:gdLst>
                <a:gd name="T0" fmla="*/ 0 w 1260000"/>
                <a:gd name="T1" fmla="*/ 0 h 330000"/>
                <a:gd name="T2" fmla="*/ 61446 w 1260000"/>
                <a:gd name="T3" fmla="*/ 30724 h 330000"/>
                <a:gd name="T4" fmla="*/ 122894 w 1260000"/>
                <a:gd name="T5" fmla="*/ 46086 h 330000"/>
                <a:gd name="T6" fmla="*/ 261148 w 1260000"/>
                <a:gd name="T7" fmla="*/ 30724 h 330000"/>
                <a:gd name="T8" fmla="*/ 337958 w 1260000"/>
                <a:gd name="T9" fmla="*/ 122893 h 330000"/>
                <a:gd name="T10" fmla="*/ 399405 w 1260000"/>
                <a:gd name="T11" fmla="*/ 153615 h 330000"/>
                <a:gd name="T12" fmla="*/ 430127 w 1260000"/>
                <a:gd name="T13" fmla="*/ 168978 h 330000"/>
                <a:gd name="T14" fmla="*/ 491575 w 1260000"/>
                <a:gd name="T15" fmla="*/ 168978 h 330000"/>
                <a:gd name="T16" fmla="*/ 553021 w 1260000"/>
                <a:gd name="T17" fmla="*/ 184339 h 330000"/>
                <a:gd name="T18" fmla="*/ 629830 w 1260000"/>
                <a:gd name="T19" fmla="*/ 215062 h 330000"/>
                <a:gd name="T20" fmla="*/ 737362 w 1260000"/>
                <a:gd name="T21" fmla="*/ 230423 h 330000"/>
                <a:gd name="T22" fmla="*/ 844893 w 1260000"/>
                <a:gd name="T23" fmla="*/ 276508 h 330000"/>
                <a:gd name="T24" fmla="*/ 967787 w 1260000"/>
                <a:gd name="T25" fmla="*/ 261147 h 330000"/>
                <a:gd name="T26" fmla="*/ 998511 w 1260000"/>
                <a:gd name="T27" fmla="*/ 230423 h 330000"/>
                <a:gd name="T28" fmla="*/ 1075320 w 1260000"/>
                <a:gd name="T29" fmla="*/ 276508 h 33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0000"/>
                <a:gd name="T46" fmla="*/ 0 h 330000"/>
                <a:gd name="T47" fmla="*/ 1260000 w 1260000"/>
                <a:gd name="T48" fmla="*/ 330000 h 33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0000" h="330000">
                  <a:moveTo>
                    <a:pt x="0" y="0"/>
                  </a:moveTo>
                  <a:cubicBezTo>
                    <a:pt x="24000" y="13500"/>
                    <a:pt x="48000" y="27000"/>
                    <a:pt x="72000" y="36000"/>
                  </a:cubicBezTo>
                  <a:cubicBezTo>
                    <a:pt x="96000" y="45000"/>
                    <a:pt x="105000" y="54000"/>
                    <a:pt x="144000" y="54000"/>
                  </a:cubicBezTo>
                  <a:cubicBezTo>
                    <a:pt x="183000" y="54000"/>
                    <a:pt x="264000" y="21000"/>
                    <a:pt x="306000" y="36000"/>
                  </a:cubicBezTo>
                  <a:cubicBezTo>
                    <a:pt x="348000" y="51000"/>
                    <a:pt x="369000" y="120000"/>
                    <a:pt x="396000" y="144000"/>
                  </a:cubicBezTo>
                  <a:cubicBezTo>
                    <a:pt x="423000" y="168000"/>
                    <a:pt x="450000" y="171000"/>
                    <a:pt x="468000" y="180000"/>
                  </a:cubicBezTo>
                  <a:cubicBezTo>
                    <a:pt x="486000" y="189000"/>
                    <a:pt x="486000" y="195000"/>
                    <a:pt x="504000" y="198000"/>
                  </a:cubicBezTo>
                  <a:cubicBezTo>
                    <a:pt x="522000" y="201000"/>
                    <a:pt x="552000" y="195000"/>
                    <a:pt x="576000" y="198000"/>
                  </a:cubicBezTo>
                  <a:cubicBezTo>
                    <a:pt x="600000" y="201000"/>
                    <a:pt x="621000" y="207000"/>
                    <a:pt x="648000" y="216000"/>
                  </a:cubicBezTo>
                  <a:cubicBezTo>
                    <a:pt x="675000" y="225000"/>
                    <a:pt x="702000" y="243000"/>
                    <a:pt x="738000" y="252000"/>
                  </a:cubicBezTo>
                  <a:cubicBezTo>
                    <a:pt x="774000" y="261000"/>
                    <a:pt x="822000" y="258000"/>
                    <a:pt x="864000" y="270000"/>
                  </a:cubicBezTo>
                  <a:cubicBezTo>
                    <a:pt x="906000" y="282000"/>
                    <a:pt x="945000" y="318000"/>
                    <a:pt x="990000" y="324000"/>
                  </a:cubicBezTo>
                  <a:cubicBezTo>
                    <a:pt x="1035000" y="330000"/>
                    <a:pt x="1104000" y="315000"/>
                    <a:pt x="1134000" y="306000"/>
                  </a:cubicBezTo>
                  <a:cubicBezTo>
                    <a:pt x="1164000" y="297000"/>
                    <a:pt x="1149000" y="267000"/>
                    <a:pt x="1170000" y="270000"/>
                  </a:cubicBezTo>
                  <a:cubicBezTo>
                    <a:pt x="1191000" y="273000"/>
                    <a:pt x="1225500" y="298500"/>
                    <a:pt x="1260000" y="3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2" name="Freeform 263"/>
            <p:cNvSpPr>
              <a:spLocks/>
            </p:cNvSpPr>
            <p:nvPr/>
          </p:nvSpPr>
          <p:spPr bwMode="auto">
            <a:xfrm>
              <a:off x="113453444" y="110876497"/>
              <a:ext cx="162758" cy="284826"/>
            </a:xfrm>
            <a:custGeom>
              <a:avLst/>
              <a:gdLst>
                <a:gd name="T0" fmla="*/ 107531 w 168000"/>
                <a:gd name="T1" fmla="*/ 0 h 294000"/>
                <a:gd name="T2" fmla="*/ 138255 w 168000"/>
                <a:gd name="T3" fmla="*/ 61445 h 294000"/>
                <a:gd name="T4" fmla="*/ 138255 w 168000"/>
                <a:gd name="T5" fmla="*/ 107531 h 294000"/>
                <a:gd name="T6" fmla="*/ 107531 w 168000"/>
                <a:gd name="T7" fmla="*/ 153615 h 294000"/>
                <a:gd name="T8" fmla="*/ 46086 w 168000"/>
                <a:gd name="T9" fmla="*/ 245783 h 294000"/>
                <a:gd name="T10" fmla="*/ 0 w 168000"/>
                <a:gd name="T11" fmla="*/ 184338 h 294000"/>
                <a:gd name="T12" fmla="*/ 0 60000 65536"/>
                <a:gd name="T13" fmla="*/ 0 60000 65536"/>
                <a:gd name="T14" fmla="*/ 0 60000 65536"/>
                <a:gd name="T15" fmla="*/ 0 60000 65536"/>
                <a:gd name="T16" fmla="*/ 0 60000 65536"/>
                <a:gd name="T17" fmla="*/ 0 60000 65536"/>
                <a:gd name="T18" fmla="*/ 0 w 168000"/>
                <a:gd name="T19" fmla="*/ 0 h 294000"/>
                <a:gd name="T20" fmla="*/ 168000 w 168000"/>
                <a:gd name="T21" fmla="*/ 294000 h 294000"/>
              </a:gdLst>
              <a:ahLst/>
              <a:cxnLst>
                <a:cxn ang="T12">
                  <a:pos x="T0" y="T1"/>
                </a:cxn>
                <a:cxn ang="T13">
                  <a:pos x="T2" y="T3"/>
                </a:cxn>
                <a:cxn ang="T14">
                  <a:pos x="T4" y="T5"/>
                </a:cxn>
                <a:cxn ang="T15">
                  <a:pos x="T6" y="T7"/>
                </a:cxn>
                <a:cxn ang="T16">
                  <a:pos x="T8" y="T9"/>
                </a:cxn>
                <a:cxn ang="T17">
                  <a:pos x="T10" y="T11"/>
                </a:cxn>
              </a:cxnLst>
              <a:rect l="T18" t="T19" r="T20" b="T21"/>
              <a:pathLst>
                <a:path w="168000" h="294000">
                  <a:moveTo>
                    <a:pt x="126000" y="0"/>
                  </a:moveTo>
                  <a:cubicBezTo>
                    <a:pt x="141000" y="25500"/>
                    <a:pt x="156000" y="51000"/>
                    <a:pt x="162000" y="72000"/>
                  </a:cubicBezTo>
                  <a:cubicBezTo>
                    <a:pt x="168000" y="93000"/>
                    <a:pt x="168000" y="108000"/>
                    <a:pt x="162000" y="126000"/>
                  </a:cubicBezTo>
                  <a:cubicBezTo>
                    <a:pt x="156000" y="144000"/>
                    <a:pt x="144000" y="153000"/>
                    <a:pt x="126000" y="180000"/>
                  </a:cubicBezTo>
                  <a:cubicBezTo>
                    <a:pt x="108000" y="207000"/>
                    <a:pt x="75000" y="282000"/>
                    <a:pt x="54000" y="288000"/>
                  </a:cubicBezTo>
                  <a:cubicBezTo>
                    <a:pt x="33000" y="294000"/>
                    <a:pt x="9000" y="228000"/>
                    <a:pt x="0" y="216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3" name="Freeform 264"/>
            <p:cNvSpPr>
              <a:spLocks/>
            </p:cNvSpPr>
            <p:nvPr/>
          </p:nvSpPr>
          <p:spPr bwMode="auto">
            <a:xfrm>
              <a:off x="112436206" y="110405661"/>
              <a:ext cx="860293" cy="1238124"/>
            </a:xfrm>
            <a:custGeom>
              <a:avLst/>
              <a:gdLst>
                <a:gd name="T0" fmla="*/ 757845 w 888000"/>
                <a:gd name="T1" fmla="*/ 0 h 1278000"/>
                <a:gd name="T2" fmla="*/ 650312 w 888000"/>
                <a:gd name="T3" fmla="*/ 122894 h 1278000"/>
                <a:gd name="T4" fmla="*/ 573505 w 888000"/>
                <a:gd name="T5" fmla="*/ 384042 h 1278000"/>
                <a:gd name="T6" fmla="*/ 527419 w 888000"/>
                <a:gd name="T7" fmla="*/ 460850 h 1278000"/>
                <a:gd name="T8" fmla="*/ 465972 w 888000"/>
                <a:gd name="T9" fmla="*/ 445489 h 1278000"/>
                <a:gd name="T10" fmla="*/ 435249 w 888000"/>
                <a:gd name="T11" fmla="*/ 445489 h 1278000"/>
                <a:gd name="T12" fmla="*/ 404525 w 888000"/>
                <a:gd name="T13" fmla="*/ 445489 h 1278000"/>
                <a:gd name="T14" fmla="*/ 358439 w 888000"/>
                <a:gd name="T15" fmla="*/ 506935 h 1278000"/>
                <a:gd name="T16" fmla="*/ 312355 w 888000"/>
                <a:gd name="T17" fmla="*/ 537659 h 1278000"/>
                <a:gd name="T18" fmla="*/ 281633 w 888000"/>
                <a:gd name="T19" fmla="*/ 537659 h 1278000"/>
                <a:gd name="T20" fmla="*/ 220185 w 888000"/>
                <a:gd name="T21" fmla="*/ 537659 h 1278000"/>
                <a:gd name="T22" fmla="*/ 158739 w 888000"/>
                <a:gd name="T23" fmla="*/ 568383 h 1278000"/>
                <a:gd name="T24" fmla="*/ 97292 w 888000"/>
                <a:gd name="T25" fmla="*/ 614469 h 1278000"/>
                <a:gd name="T26" fmla="*/ 35844 w 888000"/>
                <a:gd name="T27" fmla="*/ 629829 h 1278000"/>
                <a:gd name="T28" fmla="*/ 5121 w 888000"/>
                <a:gd name="T29" fmla="*/ 675914 h 1278000"/>
                <a:gd name="T30" fmla="*/ 66567 w 888000"/>
                <a:gd name="T31" fmla="*/ 906339 h 1278000"/>
                <a:gd name="T32" fmla="*/ 97292 w 888000"/>
                <a:gd name="T33" fmla="*/ 1090680 h 127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000"/>
                <a:gd name="T52" fmla="*/ 0 h 1278000"/>
                <a:gd name="T53" fmla="*/ 888000 w 888000"/>
                <a:gd name="T54" fmla="*/ 1278000 h 127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000" h="1278000">
                  <a:moveTo>
                    <a:pt x="888000" y="0"/>
                  </a:moveTo>
                  <a:cubicBezTo>
                    <a:pt x="843000" y="34500"/>
                    <a:pt x="798000" y="69000"/>
                    <a:pt x="762000" y="144000"/>
                  </a:cubicBezTo>
                  <a:cubicBezTo>
                    <a:pt x="726000" y="219000"/>
                    <a:pt x="696000" y="384000"/>
                    <a:pt x="672000" y="450000"/>
                  </a:cubicBezTo>
                  <a:cubicBezTo>
                    <a:pt x="648000" y="516000"/>
                    <a:pt x="639000" y="528000"/>
                    <a:pt x="618000" y="540000"/>
                  </a:cubicBezTo>
                  <a:cubicBezTo>
                    <a:pt x="597000" y="552000"/>
                    <a:pt x="564000" y="525000"/>
                    <a:pt x="546000" y="522000"/>
                  </a:cubicBezTo>
                  <a:cubicBezTo>
                    <a:pt x="528000" y="519000"/>
                    <a:pt x="522000" y="522000"/>
                    <a:pt x="510000" y="522000"/>
                  </a:cubicBezTo>
                  <a:cubicBezTo>
                    <a:pt x="498000" y="522000"/>
                    <a:pt x="489000" y="510000"/>
                    <a:pt x="474000" y="522000"/>
                  </a:cubicBezTo>
                  <a:cubicBezTo>
                    <a:pt x="459000" y="534000"/>
                    <a:pt x="438000" y="576000"/>
                    <a:pt x="420000" y="594000"/>
                  </a:cubicBezTo>
                  <a:cubicBezTo>
                    <a:pt x="402000" y="612000"/>
                    <a:pt x="381000" y="624000"/>
                    <a:pt x="366000" y="630000"/>
                  </a:cubicBezTo>
                  <a:cubicBezTo>
                    <a:pt x="351000" y="636000"/>
                    <a:pt x="348000" y="630000"/>
                    <a:pt x="330000" y="630000"/>
                  </a:cubicBezTo>
                  <a:cubicBezTo>
                    <a:pt x="312000" y="630000"/>
                    <a:pt x="282000" y="624000"/>
                    <a:pt x="258000" y="630000"/>
                  </a:cubicBezTo>
                  <a:cubicBezTo>
                    <a:pt x="234000" y="636000"/>
                    <a:pt x="210000" y="651000"/>
                    <a:pt x="186000" y="666000"/>
                  </a:cubicBezTo>
                  <a:cubicBezTo>
                    <a:pt x="162000" y="681000"/>
                    <a:pt x="138000" y="708000"/>
                    <a:pt x="114000" y="720000"/>
                  </a:cubicBezTo>
                  <a:cubicBezTo>
                    <a:pt x="90000" y="732000"/>
                    <a:pt x="60000" y="726000"/>
                    <a:pt x="42000" y="738000"/>
                  </a:cubicBezTo>
                  <a:cubicBezTo>
                    <a:pt x="24000" y="750000"/>
                    <a:pt x="0" y="738000"/>
                    <a:pt x="6000" y="792000"/>
                  </a:cubicBezTo>
                  <a:cubicBezTo>
                    <a:pt x="12000" y="846000"/>
                    <a:pt x="60000" y="981000"/>
                    <a:pt x="78000" y="1062000"/>
                  </a:cubicBezTo>
                  <a:cubicBezTo>
                    <a:pt x="96000" y="1143000"/>
                    <a:pt x="105000" y="1210500"/>
                    <a:pt x="114000" y="1278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4" name="Freeform 265"/>
            <p:cNvSpPr>
              <a:spLocks/>
            </p:cNvSpPr>
            <p:nvPr/>
          </p:nvSpPr>
          <p:spPr bwMode="auto">
            <a:xfrm>
              <a:off x="112860539" y="108905961"/>
              <a:ext cx="267389" cy="1464823"/>
            </a:xfrm>
            <a:custGeom>
              <a:avLst/>
              <a:gdLst>
                <a:gd name="T0" fmla="*/ 215067 w 276000"/>
                <a:gd name="T1" fmla="*/ 1290383 h 1512000"/>
                <a:gd name="T2" fmla="*/ 230428 w 276000"/>
                <a:gd name="T3" fmla="*/ 1213575 h 1512000"/>
                <a:gd name="T4" fmla="*/ 230428 w 276000"/>
                <a:gd name="T5" fmla="*/ 1182851 h 1512000"/>
                <a:gd name="T6" fmla="*/ 199705 w 276000"/>
                <a:gd name="T7" fmla="*/ 1167489 h 1512000"/>
                <a:gd name="T8" fmla="*/ 153619 w 276000"/>
                <a:gd name="T9" fmla="*/ 1152128 h 1512000"/>
                <a:gd name="T10" fmla="*/ 138257 w 276000"/>
                <a:gd name="T11" fmla="*/ 1090681 h 1512000"/>
                <a:gd name="T12" fmla="*/ 107533 w 276000"/>
                <a:gd name="T13" fmla="*/ 1029234 h 1512000"/>
                <a:gd name="T14" fmla="*/ 92171 w 276000"/>
                <a:gd name="T15" fmla="*/ 983149 h 1512000"/>
                <a:gd name="T16" fmla="*/ 61448 w 276000"/>
                <a:gd name="T17" fmla="*/ 691276 h 1512000"/>
                <a:gd name="T18" fmla="*/ 30725 w 276000"/>
                <a:gd name="T19" fmla="*/ 614469 h 1512000"/>
                <a:gd name="T20" fmla="*/ 46086 w 276000"/>
                <a:gd name="T21" fmla="*/ 430127 h 1512000"/>
                <a:gd name="T22" fmla="*/ 92171 w 276000"/>
                <a:gd name="T23" fmla="*/ 307233 h 1512000"/>
                <a:gd name="T24" fmla="*/ 122894 w 276000"/>
                <a:gd name="T25" fmla="*/ 215063 h 1512000"/>
                <a:gd name="T26" fmla="*/ 92171 w 276000"/>
                <a:gd name="T27" fmla="*/ 122894 h 1512000"/>
                <a:gd name="T28" fmla="*/ 15361 w 276000"/>
                <a:gd name="T29" fmla="*/ 61446 h 1512000"/>
                <a:gd name="T30" fmla="*/ 0 w 276000"/>
                <a:gd name="T31" fmla="*/ 0 h 1512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000"/>
                <a:gd name="T49" fmla="*/ 0 h 1512000"/>
                <a:gd name="T50" fmla="*/ 276000 w 276000"/>
                <a:gd name="T51" fmla="*/ 1512000 h 1512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000" h="1512000">
                  <a:moveTo>
                    <a:pt x="252000" y="1512000"/>
                  </a:moveTo>
                  <a:cubicBezTo>
                    <a:pt x="259500" y="1477500"/>
                    <a:pt x="267000" y="1443000"/>
                    <a:pt x="270000" y="1422000"/>
                  </a:cubicBezTo>
                  <a:cubicBezTo>
                    <a:pt x="273000" y="1401000"/>
                    <a:pt x="276000" y="1395000"/>
                    <a:pt x="270000" y="1386000"/>
                  </a:cubicBezTo>
                  <a:cubicBezTo>
                    <a:pt x="264000" y="1377000"/>
                    <a:pt x="249000" y="1374000"/>
                    <a:pt x="234000" y="1368000"/>
                  </a:cubicBezTo>
                  <a:cubicBezTo>
                    <a:pt x="219000" y="1362000"/>
                    <a:pt x="192000" y="1365000"/>
                    <a:pt x="180000" y="1350000"/>
                  </a:cubicBezTo>
                  <a:cubicBezTo>
                    <a:pt x="168000" y="1335000"/>
                    <a:pt x="171000" y="1302000"/>
                    <a:pt x="162000" y="1278000"/>
                  </a:cubicBezTo>
                  <a:cubicBezTo>
                    <a:pt x="153000" y="1254000"/>
                    <a:pt x="135000" y="1227000"/>
                    <a:pt x="126000" y="1206000"/>
                  </a:cubicBezTo>
                  <a:cubicBezTo>
                    <a:pt x="117000" y="1185000"/>
                    <a:pt x="117000" y="1218000"/>
                    <a:pt x="108000" y="1152000"/>
                  </a:cubicBezTo>
                  <a:cubicBezTo>
                    <a:pt x="99000" y="1086000"/>
                    <a:pt x="84000" y="882000"/>
                    <a:pt x="72000" y="810000"/>
                  </a:cubicBezTo>
                  <a:cubicBezTo>
                    <a:pt x="60000" y="738000"/>
                    <a:pt x="39000" y="771000"/>
                    <a:pt x="36000" y="720000"/>
                  </a:cubicBezTo>
                  <a:cubicBezTo>
                    <a:pt x="33000" y="669000"/>
                    <a:pt x="42000" y="564000"/>
                    <a:pt x="54000" y="504000"/>
                  </a:cubicBezTo>
                  <a:cubicBezTo>
                    <a:pt x="66000" y="444000"/>
                    <a:pt x="93000" y="402000"/>
                    <a:pt x="108000" y="360000"/>
                  </a:cubicBezTo>
                  <a:cubicBezTo>
                    <a:pt x="123000" y="318000"/>
                    <a:pt x="144000" y="288000"/>
                    <a:pt x="144000" y="252000"/>
                  </a:cubicBezTo>
                  <a:cubicBezTo>
                    <a:pt x="144000" y="216000"/>
                    <a:pt x="129000" y="174000"/>
                    <a:pt x="108000" y="144000"/>
                  </a:cubicBezTo>
                  <a:cubicBezTo>
                    <a:pt x="87000" y="114000"/>
                    <a:pt x="36000" y="96000"/>
                    <a:pt x="18000" y="72000"/>
                  </a:cubicBezTo>
                  <a:cubicBezTo>
                    <a:pt x="0" y="48000"/>
                    <a:pt x="0" y="24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5" name="Freeform 266"/>
            <p:cNvSpPr>
              <a:spLocks/>
            </p:cNvSpPr>
            <p:nvPr/>
          </p:nvSpPr>
          <p:spPr bwMode="auto">
            <a:xfrm>
              <a:off x="110683650" y="110161523"/>
              <a:ext cx="293546" cy="488275"/>
            </a:xfrm>
            <a:custGeom>
              <a:avLst/>
              <a:gdLst>
                <a:gd name="T0" fmla="*/ 258590 w 303000"/>
                <a:gd name="T1" fmla="*/ 0 h 504000"/>
                <a:gd name="T2" fmla="*/ 197141 w 303000"/>
                <a:gd name="T3" fmla="*/ 30725 h 504000"/>
                <a:gd name="T4" fmla="*/ 151057 w 303000"/>
                <a:gd name="T5" fmla="*/ 61448 h 504000"/>
                <a:gd name="T6" fmla="*/ 104971 w 303000"/>
                <a:gd name="T7" fmla="*/ 122894 h 504000"/>
                <a:gd name="T8" fmla="*/ 58886 w 303000"/>
                <a:gd name="T9" fmla="*/ 199704 h 504000"/>
                <a:gd name="T10" fmla="*/ 28163 w 303000"/>
                <a:gd name="T11" fmla="*/ 291874 h 504000"/>
                <a:gd name="T12" fmla="*/ 12802 w 303000"/>
                <a:gd name="T13" fmla="*/ 353322 h 504000"/>
                <a:gd name="T14" fmla="*/ 104971 w 303000"/>
                <a:gd name="T15" fmla="*/ 430131 h 504000"/>
                <a:gd name="T16" fmla="*/ 0 60000 65536"/>
                <a:gd name="T17" fmla="*/ 0 60000 65536"/>
                <a:gd name="T18" fmla="*/ 0 60000 65536"/>
                <a:gd name="T19" fmla="*/ 0 60000 65536"/>
                <a:gd name="T20" fmla="*/ 0 60000 65536"/>
                <a:gd name="T21" fmla="*/ 0 60000 65536"/>
                <a:gd name="T22" fmla="*/ 0 60000 65536"/>
                <a:gd name="T23" fmla="*/ 0 60000 65536"/>
                <a:gd name="T24" fmla="*/ 0 w 303000"/>
                <a:gd name="T25" fmla="*/ 0 h 504000"/>
                <a:gd name="T26" fmla="*/ 303000 w 303000"/>
                <a:gd name="T27" fmla="*/ 504000 h 50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000" h="504000">
                  <a:moveTo>
                    <a:pt x="303000" y="0"/>
                  </a:moveTo>
                  <a:cubicBezTo>
                    <a:pt x="277500" y="12000"/>
                    <a:pt x="252000" y="24000"/>
                    <a:pt x="231000" y="36000"/>
                  </a:cubicBezTo>
                  <a:cubicBezTo>
                    <a:pt x="210000" y="48000"/>
                    <a:pt x="195000" y="54000"/>
                    <a:pt x="177000" y="72000"/>
                  </a:cubicBezTo>
                  <a:cubicBezTo>
                    <a:pt x="159000" y="90000"/>
                    <a:pt x="141000" y="117000"/>
                    <a:pt x="123000" y="144000"/>
                  </a:cubicBezTo>
                  <a:cubicBezTo>
                    <a:pt x="105000" y="171000"/>
                    <a:pt x="84000" y="201000"/>
                    <a:pt x="69000" y="234000"/>
                  </a:cubicBezTo>
                  <a:cubicBezTo>
                    <a:pt x="54000" y="267000"/>
                    <a:pt x="42000" y="312000"/>
                    <a:pt x="33000" y="342000"/>
                  </a:cubicBezTo>
                  <a:cubicBezTo>
                    <a:pt x="24000" y="372000"/>
                    <a:pt x="0" y="387000"/>
                    <a:pt x="15000" y="414000"/>
                  </a:cubicBezTo>
                  <a:cubicBezTo>
                    <a:pt x="30000" y="441000"/>
                    <a:pt x="76500" y="472500"/>
                    <a:pt x="12300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6" name="Freeform 267"/>
            <p:cNvSpPr>
              <a:spLocks/>
            </p:cNvSpPr>
            <p:nvPr/>
          </p:nvSpPr>
          <p:spPr bwMode="auto">
            <a:xfrm>
              <a:off x="110436606" y="110580044"/>
              <a:ext cx="261576" cy="279014"/>
            </a:xfrm>
            <a:custGeom>
              <a:avLst/>
              <a:gdLst>
                <a:gd name="T0" fmla="*/ 230427 w 270000"/>
                <a:gd name="T1" fmla="*/ 0 h 288000"/>
                <a:gd name="T2" fmla="*/ 0 w 270000"/>
                <a:gd name="T3" fmla="*/ 245787 h 288000"/>
                <a:gd name="T4" fmla="*/ 0 60000 65536"/>
                <a:gd name="T5" fmla="*/ 0 60000 65536"/>
                <a:gd name="T6" fmla="*/ 0 w 270000"/>
                <a:gd name="T7" fmla="*/ 0 h 288000"/>
                <a:gd name="T8" fmla="*/ 270000 w 270000"/>
                <a:gd name="T9" fmla="*/ 288000 h 288000"/>
              </a:gdLst>
              <a:ahLst/>
              <a:cxnLst>
                <a:cxn ang="T4">
                  <a:pos x="T0" y="T1"/>
                </a:cxn>
                <a:cxn ang="T5">
                  <a:pos x="T2" y="T3"/>
                </a:cxn>
              </a:cxnLst>
              <a:rect l="T6" t="T7" r="T8" b="T9"/>
              <a:pathLst>
                <a:path w="270000" h="288000">
                  <a:moveTo>
                    <a:pt x="270000" y="0"/>
                  </a:moveTo>
                  <a:cubicBezTo>
                    <a:pt x="270000" y="0"/>
                    <a:pt x="135000" y="144000"/>
                    <a:pt x="0" y="288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7" name="Freeform 268"/>
            <p:cNvSpPr>
              <a:spLocks/>
            </p:cNvSpPr>
            <p:nvPr/>
          </p:nvSpPr>
          <p:spPr bwMode="auto">
            <a:xfrm>
              <a:off x="110035524" y="110440537"/>
              <a:ext cx="424333" cy="444679"/>
            </a:xfrm>
            <a:custGeom>
              <a:avLst/>
              <a:gdLst>
                <a:gd name="T0" fmla="*/ 368678 w 438000"/>
                <a:gd name="T1" fmla="*/ 353321 h 459000"/>
                <a:gd name="T2" fmla="*/ 337955 w 438000"/>
                <a:gd name="T3" fmla="*/ 368683 h 459000"/>
                <a:gd name="T4" fmla="*/ 153615 w 438000"/>
                <a:gd name="T5" fmla="*/ 215065 h 459000"/>
                <a:gd name="T6" fmla="*/ 153615 w 438000"/>
                <a:gd name="T7" fmla="*/ 92171 h 459000"/>
                <a:gd name="T8" fmla="*/ 0 w 438000"/>
                <a:gd name="T9" fmla="*/ 0 h 459000"/>
                <a:gd name="T10" fmla="*/ 0 60000 65536"/>
                <a:gd name="T11" fmla="*/ 0 60000 65536"/>
                <a:gd name="T12" fmla="*/ 0 60000 65536"/>
                <a:gd name="T13" fmla="*/ 0 60000 65536"/>
                <a:gd name="T14" fmla="*/ 0 60000 65536"/>
                <a:gd name="T15" fmla="*/ 0 w 438000"/>
                <a:gd name="T16" fmla="*/ 0 h 459000"/>
                <a:gd name="T17" fmla="*/ 438000 w 438000"/>
                <a:gd name="T18" fmla="*/ 459000 h 459000"/>
              </a:gdLst>
              <a:ahLst/>
              <a:cxnLst>
                <a:cxn ang="T10">
                  <a:pos x="T0" y="T1"/>
                </a:cxn>
                <a:cxn ang="T11">
                  <a:pos x="T2" y="T3"/>
                </a:cxn>
                <a:cxn ang="T12">
                  <a:pos x="T4" y="T5"/>
                </a:cxn>
                <a:cxn ang="T13">
                  <a:pos x="T6" y="T7"/>
                </a:cxn>
                <a:cxn ang="T14">
                  <a:pos x="T8" y="T9"/>
                </a:cxn>
              </a:cxnLst>
              <a:rect l="T15" t="T16" r="T17" b="T18"/>
              <a:pathLst>
                <a:path w="438000" h="459000">
                  <a:moveTo>
                    <a:pt x="432000" y="414000"/>
                  </a:moveTo>
                  <a:cubicBezTo>
                    <a:pt x="435000" y="436500"/>
                    <a:pt x="438000" y="459000"/>
                    <a:pt x="396000" y="432000"/>
                  </a:cubicBezTo>
                  <a:cubicBezTo>
                    <a:pt x="354000" y="405000"/>
                    <a:pt x="216000" y="306000"/>
                    <a:pt x="180000" y="252000"/>
                  </a:cubicBezTo>
                  <a:cubicBezTo>
                    <a:pt x="144000" y="198000"/>
                    <a:pt x="210000" y="150000"/>
                    <a:pt x="180000" y="108000"/>
                  </a:cubicBezTo>
                  <a:cubicBezTo>
                    <a:pt x="150000" y="66000"/>
                    <a:pt x="75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8" name="Freeform 269"/>
            <p:cNvSpPr>
              <a:spLocks/>
            </p:cNvSpPr>
            <p:nvPr/>
          </p:nvSpPr>
          <p:spPr bwMode="auto">
            <a:xfrm>
              <a:off x="110228363" y="110397450"/>
              <a:ext cx="226698" cy="174384"/>
            </a:xfrm>
            <a:custGeom>
              <a:avLst/>
              <a:gdLst>
                <a:gd name="T0" fmla="*/ 0 w 234000"/>
                <a:gd name="T1" fmla="*/ 153618 h 180000"/>
                <a:gd name="T2" fmla="*/ 30723 w 234000"/>
                <a:gd name="T3" fmla="*/ 122894 h 180000"/>
                <a:gd name="T4" fmla="*/ 107530 w 234000"/>
                <a:gd name="T5" fmla="*/ 122894 h 180000"/>
                <a:gd name="T6" fmla="*/ 168975 w 234000"/>
                <a:gd name="T7" fmla="*/ 61448 h 180000"/>
                <a:gd name="T8" fmla="*/ 199699 w 234000"/>
                <a:gd name="T9" fmla="*/ 0 h 180000"/>
                <a:gd name="T10" fmla="*/ 0 60000 65536"/>
                <a:gd name="T11" fmla="*/ 0 60000 65536"/>
                <a:gd name="T12" fmla="*/ 0 60000 65536"/>
                <a:gd name="T13" fmla="*/ 0 60000 65536"/>
                <a:gd name="T14" fmla="*/ 0 60000 65536"/>
                <a:gd name="T15" fmla="*/ 0 w 234000"/>
                <a:gd name="T16" fmla="*/ 0 h 180000"/>
                <a:gd name="T17" fmla="*/ 234000 w 234000"/>
                <a:gd name="T18" fmla="*/ 180000 h 180000"/>
              </a:gdLst>
              <a:ahLst/>
              <a:cxnLst>
                <a:cxn ang="T10">
                  <a:pos x="T0" y="T1"/>
                </a:cxn>
                <a:cxn ang="T11">
                  <a:pos x="T2" y="T3"/>
                </a:cxn>
                <a:cxn ang="T12">
                  <a:pos x="T4" y="T5"/>
                </a:cxn>
                <a:cxn ang="T13">
                  <a:pos x="T6" y="T7"/>
                </a:cxn>
                <a:cxn ang="T14">
                  <a:pos x="T8" y="T9"/>
                </a:cxn>
              </a:cxnLst>
              <a:rect l="T15" t="T16" r="T17" b="T18"/>
              <a:pathLst>
                <a:path w="234000" h="180000">
                  <a:moveTo>
                    <a:pt x="0" y="180000"/>
                  </a:moveTo>
                  <a:cubicBezTo>
                    <a:pt x="7500" y="165000"/>
                    <a:pt x="15000" y="150000"/>
                    <a:pt x="36000" y="144000"/>
                  </a:cubicBezTo>
                  <a:cubicBezTo>
                    <a:pt x="57000" y="138000"/>
                    <a:pt x="99000" y="156000"/>
                    <a:pt x="126000" y="144000"/>
                  </a:cubicBezTo>
                  <a:cubicBezTo>
                    <a:pt x="153000" y="132000"/>
                    <a:pt x="180000" y="96000"/>
                    <a:pt x="198000" y="72000"/>
                  </a:cubicBezTo>
                  <a:cubicBezTo>
                    <a:pt x="216000" y="48000"/>
                    <a:pt x="225000" y="24000"/>
                    <a:pt x="23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59" name="Freeform 270"/>
            <p:cNvSpPr>
              <a:spLocks/>
            </p:cNvSpPr>
            <p:nvPr/>
          </p:nvSpPr>
          <p:spPr bwMode="auto">
            <a:xfrm>
              <a:off x="109265329" y="110109209"/>
              <a:ext cx="197635" cy="1220685"/>
            </a:xfrm>
            <a:custGeom>
              <a:avLst/>
              <a:gdLst>
                <a:gd name="T0" fmla="*/ 64008 w 204000"/>
                <a:gd name="T1" fmla="*/ 1075316 h 1260000"/>
                <a:gd name="T2" fmla="*/ 64008 w 204000"/>
                <a:gd name="T3" fmla="*/ 1013869 h 1260000"/>
                <a:gd name="T4" fmla="*/ 33284 w 204000"/>
                <a:gd name="T5" fmla="*/ 844890 h 1260000"/>
                <a:gd name="T6" fmla="*/ 17922 w 204000"/>
                <a:gd name="T7" fmla="*/ 737359 h 1260000"/>
                <a:gd name="T8" fmla="*/ 2560 w 204000"/>
                <a:gd name="T9" fmla="*/ 660550 h 1260000"/>
                <a:gd name="T10" fmla="*/ 2560 w 204000"/>
                <a:gd name="T11" fmla="*/ 553020 h 1260000"/>
                <a:gd name="T12" fmla="*/ 17922 w 204000"/>
                <a:gd name="T13" fmla="*/ 460849 h 1260000"/>
                <a:gd name="T14" fmla="*/ 48646 w 204000"/>
                <a:gd name="T15" fmla="*/ 337956 h 1260000"/>
                <a:gd name="T16" fmla="*/ 125455 w 204000"/>
                <a:gd name="T17" fmla="*/ 199701 h 1260000"/>
                <a:gd name="T18" fmla="*/ 171539 w 204000"/>
                <a:gd name="T19" fmla="*/ 76808 h 1260000"/>
                <a:gd name="T20" fmla="*/ 110092 w 204000"/>
                <a:gd name="T21" fmla="*/ 0 h 126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000"/>
                <a:gd name="T34" fmla="*/ 0 h 1260000"/>
                <a:gd name="T35" fmla="*/ 204000 w 204000"/>
                <a:gd name="T36" fmla="*/ 1260000 h 126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000" h="1260000">
                  <a:moveTo>
                    <a:pt x="75000" y="1260000"/>
                  </a:moveTo>
                  <a:cubicBezTo>
                    <a:pt x="78000" y="1246500"/>
                    <a:pt x="81000" y="1233000"/>
                    <a:pt x="75000" y="1188000"/>
                  </a:cubicBezTo>
                  <a:cubicBezTo>
                    <a:pt x="69000" y="1143000"/>
                    <a:pt x="48000" y="1044000"/>
                    <a:pt x="39000" y="990000"/>
                  </a:cubicBezTo>
                  <a:cubicBezTo>
                    <a:pt x="30000" y="936000"/>
                    <a:pt x="27000" y="900000"/>
                    <a:pt x="21000" y="864000"/>
                  </a:cubicBezTo>
                  <a:cubicBezTo>
                    <a:pt x="15000" y="828000"/>
                    <a:pt x="6000" y="810000"/>
                    <a:pt x="3000" y="774000"/>
                  </a:cubicBezTo>
                  <a:cubicBezTo>
                    <a:pt x="0" y="738000"/>
                    <a:pt x="0" y="687000"/>
                    <a:pt x="3000" y="648000"/>
                  </a:cubicBezTo>
                  <a:cubicBezTo>
                    <a:pt x="6000" y="609000"/>
                    <a:pt x="12000" y="582000"/>
                    <a:pt x="21000" y="540000"/>
                  </a:cubicBezTo>
                  <a:cubicBezTo>
                    <a:pt x="30000" y="498000"/>
                    <a:pt x="36000" y="447000"/>
                    <a:pt x="57000" y="396000"/>
                  </a:cubicBezTo>
                  <a:cubicBezTo>
                    <a:pt x="78000" y="345000"/>
                    <a:pt x="123000" y="285000"/>
                    <a:pt x="147000" y="234000"/>
                  </a:cubicBezTo>
                  <a:cubicBezTo>
                    <a:pt x="171000" y="183000"/>
                    <a:pt x="204000" y="129000"/>
                    <a:pt x="201000" y="90000"/>
                  </a:cubicBezTo>
                  <a:cubicBezTo>
                    <a:pt x="198000" y="51000"/>
                    <a:pt x="163500" y="25500"/>
                    <a:pt x="129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0" name="Freeform 271"/>
            <p:cNvSpPr>
              <a:spLocks/>
            </p:cNvSpPr>
            <p:nvPr/>
          </p:nvSpPr>
          <p:spPr bwMode="auto">
            <a:xfrm>
              <a:off x="110215720" y="111207826"/>
              <a:ext cx="81379" cy="662657"/>
            </a:xfrm>
            <a:custGeom>
              <a:avLst/>
              <a:gdLst>
                <a:gd name="T0" fmla="*/ 10242 w 84000"/>
                <a:gd name="T1" fmla="*/ 0 h 684000"/>
                <a:gd name="T2" fmla="*/ 10242 w 84000"/>
                <a:gd name="T3" fmla="*/ 384040 h 684000"/>
                <a:gd name="T4" fmla="*/ 71688 w 84000"/>
                <a:gd name="T5" fmla="*/ 583740 h 684000"/>
                <a:gd name="T6" fmla="*/ 0 60000 65536"/>
                <a:gd name="T7" fmla="*/ 0 60000 65536"/>
                <a:gd name="T8" fmla="*/ 0 60000 65536"/>
                <a:gd name="T9" fmla="*/ 0 w 84000"/>
                <a:gd name="T10" fmla="*/ 0 h 684000"/>
                <a:gd name="T11" fmla="*/ 84000 w 84000"/>
                <a:gd name="T12" fmla="*/ 684000 h 684000"/>
              </a:gdLst>
              <a:ahLst/>
              <a:cxnLst>
                <a:cxn ang="T6">
                  <a:pos x="T0" y="T1"/>
                </a:cxn>
                <a:cxn ang="T7">
                  <a:pos x="T2" y="T3"/>
                </a:cxn>
                <a:cxn ang="T8">
                  <a:pos x="T4" y="T5"/>
                </a:cxn>
              </a:cxnLst>
              <a:rect l="T9" t="T10" r="T11" b="T12"/>
              <a:pathLst>
                <a:path w="84000" h="684000">
                  <a:moveTo>
                    <a:pt x="12000" y="0"/>
                  </a:moveTo>
                  <a:cubicBezTo>
                    <a:pt x="6000" y="168000"/>
                    <a:pt x="0" y="336000"/>
                    <a:pt x="12000" y="450000"/>
                  </a:cubicBezTo>
                  <a:cubicBezTo>
                    <a:pt x="24000" y="564000"/>
                    <a:pt x="54000" y="624000"/>
                    <a:pt x="84000" y="68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1" name="Freeform 272"/>
            <p:cNvSpPr>
              <a:spLocks/>
            </p:cNvSpPr>
            <p:nvPr/>
          </p:nvSpPr>
          <p:spPr bwMode="auto">
            <a:xfrm>
              <a:off x="110419168" y="111085757"/>
              <a:ext cx="627781" cy="1883343"/>
            </a:xfrm>
            <a:custGeom>
              <a:avLst/>
              <a:gdLst>
                <a:gd name="T0" fmla="*/ 0 w 648000"/>
                <a:gd name="T1" fmla="*/ 0 h 1944000"/>
                <a:gd name="T2" fmla="*/ 92169 w 648000"/>
                <a:gd name="T3" fmla="*/ 122893 h 1944000"/>
                <a:gd name="T4" fmla="*/ 138255 w 648000"/>
                <a:gd name="T5" fmla="*/ 215062 h 1944000"/>
                <a:gd name="T6" fmla="*/ 215062 w 648000"/>
                <a:gd name="T7" fmla="*/ 353318 h 1944000"/>
                <a:gd name="T8" fmla="*/ 230425 w 648000"/>
                <a:gd name="T9" fmla="*/ 384042 h 1944000"/>
                <a:gd name="T10" fmla="*/ 199701 w 648000"/>
                <a:gd name="T11" fmla="*/ 430127 h 1944000"/>
                <a:gd name="T12" fmla="*/ 153617 w 648000"/>
                <a:gd name="T13" fmla="*/ 506935 h 1944000"/>
                <a:gd name="T14" fmla="*/ 122893 w 648000"/>
                <a:gd name="T15" fmla="*/ 553020 h 1944000"/>
                <a:gd name="T16" fmla="*/ 138255 w 648000"/>
                <a:gd name="T17" fmla="*/ 798807 h 1944000"/>
                <a:gd name="T18" fmla="*/ 138255 w 648000"/>
                <a:gd name="T19" fmla="*/ 937062 h 1944000"/>
                <a:gd name="T20" fmla="*/ 199701 w 648000"/>
                <a:gd name="T21" fmla="*/ 1075317 h 1944000"/>
                <a:gd name="T22" fmla="*/ 261148 w 648000"/>
                <a:gd name="T23" fmla="*/ 1198209 h 1944000"/>
                <a:gd name="T24" fmla="*/ 337956 w 648000"/>
                <a:gd name="T25" fmla="*/ 1275019 h 1944000"/>
                <a:gd name="T26" fmla="*/ 384042 w 648000"/>
                <a:gd name="T27" fmla="*/ 1367189 h 1944000"/>
                <a:gd name="T28" fmla="*/ 476212 w 648000"/>
                <a:gd name="T29" fmla="*/ 1520805 h 1944000"/>
                <a:gd name="T30" fmla="*/ 553020 w 648000"/>
                <a:gd name="T31" fmla="*/ 1659061 h 1944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000"/>
                <a:gd name="T49" fmla="*/ 0 h 1944000"/>
                <a:gd name="T50" fmla="*/ 648000 w 648000"/>
                <a:gd name="T51" fmla="*/ 1944000 h 1944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000" h="1944000">
                  <a:moveTo>
                    <a:pt x="0" y="0"/>
                  </a:moveTo>
                  <a:cubicBezTo>
                    <a:pt x="40500" y="51000"/>
                    <a:pt x="81000" y="102000"/>
                    <a:pt x="108000" y="144000"/>
                  </a:cubicBezTo>
                  <a:cubicBezTo>
                    <a:pt x="135000" y="186000"/>
                    <a:pt x="138000" y="207000"/>
                    <a:pt x="162000" y="252000"/>
                  </a:cubicBezTo>
                  <a:cubicBezTo>
                    <a:pt x="186000" y="297000"/>
                    <a:pt x="234000" y="381000"/>
                    <a:pt x="252000" y="414000"/>
                  </a:cubicBezTo>
                  <a:cubicBezTo>
                    <a:pt x="270000" y="447000"/>
                    <a:pt x="273000" y="435000"/>
                    <a:pt x="270000" y="450000"/>
                  </a:cubicBezTo>
                  <a:cubicBezTo>
                    <a:pt x="267000" y="465000"/>
                    <a:pt x="249000" y="480000"/>
                    <a:pt x="234000" y="504000"/>
                  </a:cubicBezTo>
                  <a:cubicBezTo>
                    <a:pt x="219000" y="528000"/>
                    <a:pt x="195000" y="570000"/>
                    <a:pt x="180000" y="594000"/>
                  </a:cubicBezTo>
                  <a:cubicBezTo>
                    <a:pt x="165000" y="618000"/>
                    <a:pt x="147000" y="591000"/>
                    <a:pt x="144000" y="648000"/>
                  </a:cubicBezTo>
                  <a:cubicBezTo>
                    <a:pt x="141000" y="705000"/>
                    <a:pt x="159000" y="861000"/>
                    <a:pt x="162000" y="936000"/>
                  </a:cubicBezTo>
                  <a:cubicBezTo>
                    <a:pt x="165000" y="1011000"/>
                    <a:pt x="150000" y="1044000"/>
                    <a:pt x="162000" y="1098000"/>
                  </a:cubicBezTo>
                  <a:cubicBezTo>
                    <a:pt x="174000" y="1152000"/>
                    <a:pt x="210000" y="1209000"/>
                    <a:pt x="234000" y="1260000"/>
                  </a:cubicBezTo>
                  <a:cubicBezTo>
                    <a:pt x="258000" y="1311000"/>
                    <a:pt x="279000" y="1365000"/>
                    <a:pt x="306000" y="1404000"/>
                  </a:cubicBezTo>
                  <a:cubicBezTo>
                    <a:pt x="333000" y="1443000"/>
                    <a:pt x="372000" y="1461000"/>
                    <a:pt x="396000" y="1494000"/>
                  </a:cubicBezTo>
                  <a:cubicBezTo>
                    <a:pt x="420000" y="1527000"/>
                    <a:pt x="423000" y="1554000"/>
                    <a:pt x="450000" y="1602000"/>
                  </a:cubicBezTo>
                  <a:cubicBezTo>
                    <a:pt x="477000" y="1650000"/>
                    <a:pt x="525000" y="1725000"/>
                    <a:pt x="558000" y="1782000"/>
                  </a:cubicBezTo>
                  <a:cubicBezTo>
                    <a:pt x="591000" y="1839000"/>
                    <a:pt x="633000" y="1920000"/>
                    <a:pt x="648000" y="194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2" name="Freeform 273"/>
            <p:cNvSpPr>
              <a:spLocks/>
            </p:cNvSpPr>
            <p:nvPr/>
          </p:nvSpPr>
          <p:spPr bwMode="auto">
            <a:xfrm>
              <a:off x="110994634" y="112969100"/>
              <a:ext cx="252856" cy="993988"/>
            </a:xfrm>
            <a:custGeom>
              <a:avLst/>
              <a:gdLst>
                <a:gd name="T0" fmla="*/ 31993 w 267000"/>
                <a:gd name="T1" fmla="*/ 0 h 1026000"/>
                <a:gd name="T2" fmla="*/ 4570 w 267000"/>
                <a:gd name="T3" fmla="*/ 138255 h 1026000"/>
                <a:gd name="T4" fmla="*/ 4570 w 267000"/>
                <a:gd name="T5" fmla="*/ 168980 h 1026000"/>
                <a:gd name="T6" fmla="*/ 18282 w 267000"/>
                <a:gd name="T7" fmla="*/ 261151 h 1026000"/>
                <a:gd name="T8" fmla="*/ 73128 w 267000"/>
                <a:gd name="T9" fmla="*/ 506939 h 1026000"/>
                <a:gd name="T10" fmla="*/ 182820 w 267000"/>
                <a:gd name="T11" fmla="*/ 737366 h 1026000"/>
                <a:gd name="T12" fmla="*/ 196531 w 267000"/>
                <a:gd name="T13" fmla="*/ 875621 h 1026000"/>
                <a:gd name="T14" fmla="*/ 0 60000 65536"/>
                <a:gd name="T15" fmla="*/ 0 60000 65536"/>
                <a:gd name="T16" fmla="*/ 0 60000 65536"/>
                <a:gd name="T17" fmla="*/ 0 60000 65536"/>
                <a:gd name="T18" fmla="*/ 0 60000 65536"/>
                <a:gd name="T19" fmla="*/ 0 60000 65536"/>
                <a:gd name="T20" fmla="*/ 0 60000 65536"/>
                <a:gd name="T21" fmla="*/ 0 w 267000"/>
                <a:gd name="T22" fmla="*/ 0 h 1026000"/>
                <a:gd name="T23" fmla="*/ 267000 w 267000"/>
                <a:gd name="T24" fmla="*/ 1026000 h 102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000" h="1026000">
                  <a:moveTo>
                    <a:pt x="42000" y="0"/>
                  </a:moveTo>
                  <a:cubicBezTo>
                    <a:pt x="27000" y="64500"/>
                    <a:pt x="12000" y="129000"/>
                    <a:pt x="6000" y="162000"/>
                  </a:cubicBezTo>
                  <a:cubicBezTo>
                    <a:pt x="0" y="195000"/>
                    <a:pt x="3000" y="174000"/>
                    <a:pt x="6000" y="198000"/>
                  </a:cubicBezTo>
                  <a:cubicBezTo>
                    <a:pt x="9000" y="222000"/>
                    <a:pt x="9000" y="240000"/>
                    <a:pt x="24000" y="306000"/>
                  </a:cubicBezTo>
                  <a:cubicBezTo>
                    <a:pt x="39000" y="372000"/>
                    <a:pt x="60000" y="501000"/>
                    <a:pt x="96000" y="594000"/>
                  </a:cubicBezTo>
                  <a:cubicBezTo>
                    <a:pt x="132000" y="687000"/>
                    <a:pt x="213000" y="792000"/>
                    <a:pt x="240000" y="864000"/>
                  </a:cubicBezTo>
                  <a:cubicBezTo>
                    <a:pt x="267000" y="936000"/>
                    <a:pt x="262500" y="981000"/>
                    <a:pt x="258000" y="1026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3" name="Freeform 274"/>
            <p:cNvSpPr>
              <a:spLocks/>
            </p:cNvSpPr>
            <p:nvPr/>
          </p:nvSpPr>
          <p:spPr bwMode="auto">
            <a:xfrm>
              <a:off x="111046949" y="113003978"/>
              <a:ext cx="209260" cy="139507"/>
            </a:xfrm>
            <a:custGeom>
              <a:avLst/>
              <a:gdLst>
                <a:gd name="T0" fmla="*/ 0 w 216000"/>
                <a:gd name="T1" fmla="*/ 0 h 144000"/>
                <a:gd name="T2" fmla="*/ 30724 w 216000"/>
                <a:gd name="T3" fmla="*/ 30724 h 144000"/>
                <a:gd name="T4" fmla="*/ 107531 w 216000"/>
                <a:gd name="T5" fmla="*/ 92170 h 144000"/>
                <a:gd name="T6" fmla="*/ 184338 w 216000"/>
                <a:gd name="T7" fmla="*/ 122894 h 144000"/>
                <a:gd name="T8" fmla="*/ 0 60000 65536"/>
                <a:gd name="T9" fmla="*/ 0 60000 65536"/>
                <a:gd name="T10" fmla="*/ 0 60000 65536"/>
                <a:gd name="T11" fmla="*/ 0 60000 65536"/>
                <a:gd name="T12" fmla="*/ 0 w 216000"/>
                <a:gd name="T13" fmla="*/ 0 h 144000"/>
                <a:gd name="T14" fmla="*/ 216000 w 216000"/>
                <a:gd name="T15" fmla="*/ 144000 h 144000"/>
              </a:gdLst>
              <a:ahLst/>
              <a:cxnLst>
                <a:cxn ang="T8">
                  <a:pos x="T0" y="T1"/>
                </a:cxn>
                <a:cxn ang="T9">
                  <a:pos x="T2" y="T3"/>
                </a:cxn>
                <a:cxn ang="T10">
                  <a:pos x="T4" y="T5"/>
                </a:cxn>
                <a:cxn ang="T11">
                  <a:pos x="T6" y="T7"/>
                </a:cxn>
              </a:cxnLst>
              <a:rect l="T12" t="T13" r="T14" b="T15"/>
              <a:pathLst>
                <a:path w="216000" h="144000">
                  <a:moveTo>
                    <a:pt x="0" y="0"/>
                  </a:moveTo>
                  <a:cubicBezTo>
                    <a:pt x="7500" y="9000"/>
                    <a:pt x="15000" y="18000"/>
                    <a:pt x="36000" y="36000"/>
                  </a:cubicBezTo>
                  <a:cubicBezTo>
                    <a:pt x="57000" y="54000"/>
                    <a:pt x="96000" y="90000"/>
                    <a:pt x="126000" y="108000"/>
                  </a:cubicBezTo>
                  <a:cubicBezTo>
                    <a:pt x="156000" y="126000"/>
                    <a:pt x="186000" y="135000"/>
                    <a:pt x="216000" y="14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4" name="Freeform 275"/>
            <p:cNvSpPr>
              <a:spLocks/>
            </p:cNvSpPr>
            <p:nvPr/>
          </p:nvSpPr>
          <p:spPr bwMode="auto">
            <a:xfrm>
              <a:off x="110448232" y="108330495"/>
              <a:ext cx="145319" cy="899280"/>
            </a:xfrm>
            <a:custGeom>
              <a:avLst/>
              <a:gdLst>
                <a:gd name="T0" fmla="*/ 35842 w 150000"/>
                <a:gd name="T1" fmla="*/ 971854 h 882000"/>
                <a:gd name="T2" fmla="*/ 5121 w 150000"/>
                <a:gd name="T3" fmla="*/ 833017 h 882000"/>
                <a:gd name="T4" fmla="*/ 5121 w 150000"/>
                <a:gd name="T5" fmla="*/ 674347 h 882000"/>
                <a:gd name="T6" fmla="*/ 5121 w 150000"/>
                <a:gd name="T7" fmla="*/ 515678 h 882000"/>
                <a:gd name="T8" fmla="*/ 35842 w 150000"/>
                <a:gd name="T9" fmla="*/ 396674 h 882000"/>
                <a:gd name="T10" fmla="*/ 35842 w 150000"/>
                <a:gd name="T11" fmla="*/ 277672 h 882000"/>
                <a:gd name="T12" fmla="*/ 128012 w 150000"/>
                <a:gd name="T13" fmla="*/ 0 h 882000"/>
                <a:gd name="T14" fmla="*/ 0 60000 65536"/>
                <a:gd name="T15" fmla="*/ 0 60000 65536"/>
                <a:gd name="T16" fmla="*/ 0 60000 65536"/>
                <a:gd name="T17" fmla="*/ 0 60000 65536"/>
                <a:gd name="T18" fmla="*/ 0 60000 65536"/>
                <a:gd name="T19" fmla="*/ 0 60000 65536"/>
                <a:gd name="T20" fmla="*/ 0 60000 65536"/>
                <a:gd name="T21" fmla="*/ 0 w 150000"/>
                <a:gd name="T22" fmla="*/ 0 h 882000"/>
                <a:gd name="T23" fmla="*/ 150000 w 150000"/>
                <a:gd name="T24" fmla="*/ 882000 h 88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00" h="882000">
                  <a:moveTo>
                    <a:pt x="42000" y="882000"/>
                  </a:moveTo>
                  <a:cubicBezTo>
                    <a:pt x="27000" y="841500"/>
                    <a:pt x="12000" y="801000"/>
                    <a:pt x="6000" y="756000"/>
                  </a:cubicBezTo>
                  <a:cubicBezTo>
                    <a:pt x="0" y="711000"/>
                    <a:pt x="6000" y="660000"/>
                    <a:pt x="6000" y="612000"/>
                  </a:cubicBezTo>
                  <a:cubicBezTo>
                    <a:pt x="6000" y="564000"/>
                    <a:pt x="0" y="510000"/>
                    <a:pt x="6000" y="468000"/>
                  </a:cubicBezTo>
                  <a:cubicBezTo>
                    <a:pt x="12000" y="426000"/>
                    <a:pt x="36000" y="396000"/>
                    <a:pt x="42000" y="360000"/>
                  </a:cubicBezTo>
                  <a:cubicBezTo>
                    <a:pt x="48000" y="324000"/>
                    <a:pt x="24000" y="312000"/>
                    <a:pt x="42000" y="252000"/>
                  </a:cubicBezTo>
                  <a:cubicBezTo>
                    <a:pt x="60000" y="192000"/>
                    <a:pt x="105000" y="96000"/>
                    <a:pt x="15000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5" name="Freeform 276"/>
            <p:cNvSpPr>
              <a:spLocks/>
            </p:cNvSpPr>
            <p:nvPr/>
          </p:nvSpPr>
          <p:spPr bwMode="auto">
            <a:xfrm>
              <a:off x="111814237" y="108888523"/>
              <a:ext cx="1011426" cy="1133493"/>
            </a:xfrm>
            <a:custGeom>
              <a:avLst/>
              <a:gdLst>
                <a:gd name="T0" fmla="*/ 691280 w 1044000"/>
                <a:gd name="T1" fmla="*/ 15361 h 1170000"/>
                <a:gd name="T2" fmla="*/ 645194 w 1044000"/>
                <a:gd name="T3" fmla="*/ 46086 h 1170000"/>
                <a:gd name="T4" fmla="*/ 553024 w 1044000"/>
                <a:gd name="T5" fmla="*/ 107531 h 1170000"/>
                <a:gd name="T6" fmla="*/ 553024 w 1044000"/>
                <a:gd name="T7" fmla="*/ 153617 h 1170000"/>
                <a:gd name="T8" fmla="*/ 645194 w 1044000"/>
                <a:gd name="T9" fmla="*/ 230425 h 1170000"/>
                <a:gd name="T10" fmla="*/ 660555 w 1044000"/>
                <a:gd name="T11" fmla="*/ 322593 h 1170000"/>
                <a:gd name="T12" fmla="*/ 706640 w 1044000"/>
                <a:gd name="T13" fmla="*/ 368679 h 1170000"/>
                <a:gd name="T14" fmla="*/ 783449 w 1044000"/>
                <a:gd name="T15" fmla="*/ 399402 h 1170000"/>
                <a:gd name="T16" fmla="*/ 814173 w 1044000"/>
                <a:gd name="T17" fmla="*/ 460849 h 1170000"/>
                <a:gd name="T18" fmla="*/ 768087 w 1044000"/>
                <a:gd name="T19" fmla="*/ 537657 h 1170000"/>
                <a:gd name="T20" fmla="*/ 660555 w 1044000"/>
                <a:gd name="T21" fmla="*/ 537657 h 1170000"/>
                <a:gd name="T22" fmla="*/ 553024 w 1044000"/>
                <a:gd name="T23" fmla="*/ 491572 h 1170000"/>
                <a:gd name="T24" fmla="*/ 491575 w 1044000"/>
                <a:gd name="T25" fmla="*/ 476209 h 1170000"/>
                <a:gd name="T26" fmla="*/ 476214 w 1044000"/>
                <a:gd name="T27" fmla="*/ 568380 h 1170000"/>
                <a:gd name="T28" fmla="*/ 476214 w 1044000"/>
                <a:gd name="T29" fmla="*/ 629826 h 1170000"/>
                <a:gd name="T30" fmla="*/ 399405 w 1044000"/>
                <a:gd name="T31" fmla="*/ 629826 h 1170000"/>
                <a:gd name="T32" fmla="*/ 368682 w 1044000"/>
                <a:gd name="T33" fmla="*/ 783443 h 1170000"/>
                <a:gd name="T34" fmla="*/ 322596 w 1044000"/>
                <a:gd name="T35" fmla="*/ 783443 h 1170000"/>
                <a:gd name="T36" fmla="*/ 276512 w 1044000"/>
                <a:gd name="T37" fmla="*/ 691273 h 1170000"/>
                <a:gd name="T38" fmla="*/ 122894 w 1044000"/>
                <a:gd name="T39" fmla="*/ 721996 h 1170000"/>
                <a:gd name="T40" fmla="*/ 61448 w 1044000"/>
                <a:gd name="T41" fmla="*/ 752720 h 1170000"/>
                <a:gd name="T42" fmla="*/ 0 w 1044000"/>
                <a:gd name="T43" fmla="*/ 860251 h 1170000"/>
                <a:gd name="T44" fmla="*/ 184342 w 1044000"/>
                <a:gd name="T45" fmla="*/ 890975 h 1170000"/>
                <a:gd name="T46" fmla="*/ 384044 w 1044000"/>
                <a:gd name="T47" fmla="*/ 921697 h 1170000"/>
                <a:gd name="T48" fmla="*/ 537661 w 1044000"/>
                <a:gd name="T49" fmla="*/ 998506 h 1170000"/>
                <a:gd name="T50" fmla="*/ 706640 w 1044000"/>
                <a:gd name="T51" fmla="*/ 967782 h 1170000"/>
                <a:gd name="T52" fmla="*/ 814173 w 1044000"/>
                <a:gd name="T53" fmla="*/ 752720 h 1170000"/>
                <a:gd name="T54" fmla="*/ 860258 w 1044000"/>
                <a:gd name="T55" fmla="*/ 645189 h 1170000"/>
                <a:gd name="T56" fmla="*/ 890981 w 1044000"/>
                <a:gd name="T57" fmla="*/ 445487 h 1170000"/>
                <a:gd name="T58" fmla="*/ 890981 w 1044000"/>
                <a:gd name="T59" fmla="*/ 184340 h 1170000"/>
                <a:gd name="T60" fmla="*/ 844896 w 1044000"/>
                <a:gd name="T61" fmla="*/ 122893 h 1170000"/>
                <a:gd name="T62" fmla="*/ 783449 w 1044000"/>
                <a:gd name="T63" fmla="*/ 76808 h 1170000"/>
                <a:gd name="T64" fmla="*/ 722001 w 1044000"/>
                <a:gd name="T65" fmla="*/ 0 h 1170000"/>
                <a:gd name="T66" fmla="*/ 691280 w 1044000"/>
                <a:gd name="T67" fmla="*/ 15361 h 117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000"/>
                <a:gd name="T103" fmla="*/ 0 h 1170000"/>
                <a:gd name="T104" fmla="*/ 1044000 w 1044000"/>
                <a:gd name="T105" fmla="*/ 1170000 h 117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000" h="1170000">
                  <a:moveTo>
                    <a:pt x="810000" y="18000"/>
                  </a:moveTo>
                  <a:lnTo>
                    <a:pt x="756000" y="54000"/>
                  </a:lnTo>
                  <a:lnTo>
                    <a:pt x="648000" y="126000"/>
                  </a:lnTo>
                  <a:lnTo>
                    <a:pt x="648000" y="180000"/>
                  </a:lnTo>
                  <a:lnTo>
                    <a:pt x="756000" y="270000"/>
                  </a:lnTo>
                  <a:lnTo>
                    <a:pt x="774000" y="378000"/>
                  </a:lnTo>
                  <a:lnTo>
                    <a:pt x="828000" y="432000"/>
                  </a:lnTo>
                  <a:lnTo>
                    <a:pt x="918000" y="468000"/>
                  </a:lnTo>
                  <a:lnTo>
                    <a:pt x="954000" y="540000"/>
                  </a:lnTo>
                  <a:lnTo>
                    <a:pt x="900000" y="630000"/>
                  </a:lnTo>
                  <a:lnTo>
                    <a:pt x="774000" y="630000"/>
                  </a:lnTo>
                  <a:lnTo>
                    <a:pt x="648000" y="576000"/>
                  </a:lnTo>
                  <a:lnTo>
                    <a:pt x="576000" y="558000"/>
                  </a:lnTo>
                  <a:lnTo>
                    <a:pt x="558000" y="666000"/>
                  </a:lnTo>
                  <a:lnTo>
                    <a:pt x="558000" y="738000"/>
                  </a:lnTo>
                  <a:lnTo>
                    <a:pt x="468000" y="738000"/>
                  </a:lnTo>
                  <a:lnTo>
                    <a:pt x="432000" y="918000"/>
                  </a:lnTo>
                  <a:lnTo>
                    <a:pt x="378000" y="918000"/>
                  </a:lnTo>
                  <a:lnTo>
                    <a:pt x="324000" y="810000"/>
                  </a:lnTo>
                  <a:lnTo>
                    <a:pt x="144000" y="846000"/>
                  </a:lnTo>
                  <a:lnTo>
                    <a:pt x="72000" y="882000"/>
                  </a:lnTo>
                  <a:lnTo>
                    <a:pt x="0" y="1008000"/>
                  </a:lnTo>
                  <a:lnTo>
                    <a:pt x="216000" y="1044000"/>
                  </a:lnTo>
                  <a:lnTo>
                    <a:pt x="450000" y="1080000"/>
                  </a:lnTo>
                  <a:lnTo>
                    <a:pt x="630000" y="1170000"/>
                  </a:lnTo>
                  <a:lnTo>
                    <a:pt x="828000" y="1134000"/>
                  </a:lnTo>
                  <a:lnTo>
                    <a:pt x="954000" y="882000"/>
                  </a:lnTo>
                  <a:lnTo>
                    <a:pt x="1008000" y="756000"/>
                  </a:lnTo>
                  <a:lnTo>
                    <a:pt x="1044000" y="522000"/>
                  </a:lnTo>
                  <a:lnTo>
                    <a:pt x="1044000" y="216000"/>
                  </a:lnTo>
                  <a:lnTo>
                    <a:pt x="990000" y="144000"/>
                  </a:lnTo>
                  <a:lnTo>
                    <a:pt x="918000" y="90000"/>
                  </a:lnTo>
                  <a:lnTo>
                    <a:pt x="846000" y="0"/>
                  </a:lnTo>
                  <a:lnTo>
                    <a:pt x="810000" y="1800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366" name="Freeform 277"/>
            <p:cNvSpPr>
              <a:spLocks/>
            </p:cNvSpPr>
            <p:nvPr/>
          </p:nvSpPr>
          <p:spPr bwMode="auto">
            <a:xfrm>
              <a:off x="112215320" y="108452564"/>
              <a:ext cx="156945" cy="52315"/>
            </a:xfrm>
            <a:custGeom>
              <a:avLst/>
              <a:gdLst>
                <a:gd name="T0" fmla="*/ 0 w 162000"/>
                <a:gd name="T1" fmla="*/ 0 h 54000"/>
                <a:gd name="T2" fmla="*/ 138255 w 162000"/>
                <a:gd name="T3" fmla="*/ 46086 h 54000"/>
                <a:gd name="T4" fmla="*/ 0 60000 65536"/>
                <a:gd name="T5" fmla="*/ 0 60000 65536"/>
                <a:gd name="T6" fmla="*/ 0 w 162000"/>
                <a:gd name="T7" fmla="*/ 0 h 54000"/>
                <a:gd name="T8" fmla="*/ 162000 w 162000"/>
                <a:gd name="T9" fmla="*/ 54000 h 54000"/>
              </a:gdLst>
              <a:ahLst/>
              <a:cxnLst>
                <a:cxn ang="T4">
                  <a:pos x="T0" y="T1"/>
                </a:cxn>
                <a:cxn ang="T5">
                  <a:pos x="T2" y="T3"/>
                </a:cxn>
              </a:cxnLst>
              <a:rect l="T6" t="T7" r="T8" b="T9"/>
              <a:pathLst>
                <a:path w="162000" h="54000">
                  <a:moveTo>
                    <a:pt x="0" y="0"/>
                  </a:moveTo>
                  <a:cubicBezTo>
                    <a:pt x="67500" y="22500"/>
                    <a:pt x="135000" y="45000"/>
                    <a:pt x="162000" y="5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7" name="Freeform 278"/>
            <p:cNvSpPr>
              <a:spLocks/>
            </p:cNvSpPr>
            <p:nvPr/>
          </p:nvSpPr>
          <p:spPr bwMode="auto">
            <a:xfrm>
              <a:off x="109843701" y="112271566"/>
              <a:ext cx="784727" cy="203448"/>
            </a:xfrm>
            <a:custGeom>
              <a:avLst/>
              <a:gdLst>
                <a:gd name="T0" fmla="*/ 691279 w 810000"/>
                <a:gd name="T1" fmla="*/ 0 h 210000"/>
                <a:gd name="T2" fmla="*/ 599108 w 810000"/>
                <a:gd name="T3" fmla="*/ 76809 h 210000"/>
                <a:gd name="T4" fmla="*/ 522300 w 810000"/>
                <a:gd name="T5" fmla="*/ 122894 h 210000"/>
                <a:gd name="T6" fmla="*/ 460852 w 810000"/>
                <a:gd name="T7" fmla="*/ 168980 h 210000"/>
                <a:gd name="T8" fmla="*/ 399405 w 810000"/>
                <a:gd name="T9" fmla="*/ 168980 h 210000"/>
                <a:gd name="T10" fmla="*/ 322596 w 810000"/>
                <a:gd name="T11" fmla="*/ 107532 h 210000"/>
                <a:gd name="T12" fmla="*/ 276512 w 810000"/>
                <a:gd name="T13" fmla="*/ 61448 h 210000"/>
                <a:gd name="T14" fmla="*/ 215065 w 810000"/>
                <a:gd name="T15" fmla="*/ 61448 h 210000"/>
                <a:gd name="T16" fmla="*/ 153618 w 810000"/>
                <a:gd name="T17" fmla="*/ 61448 h 210000"/>
                <a:gd name="T18" fmla="*/ 61447 w 810000"/>
                <a:gd name="T19" fmla="*/ 76809 h 210000"/>
                <a:gd name="T20" fmla="*/ 0 w 810000"/>
                <a:gd name="T21" fmla="*/ 76809 h 2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0000"/>
                <a:gd name="T34" fmla="*/ 0 h 210000"/>
                <a:gd name="T35" fmla="*/ 810000 w 810000"/>
                <a:gd name="T36" fmla="*/ 210000 h 2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0000" h="210000">
                  <a:moveTo>
                    <a:pt x="810000" y="0"/>
                  </a:moveTo>
                  <a:cubicBezTo>
                    <a:pt x="772500" y="33000"/>
                    <a:pt x="735000" y="66000"/>
                    <a:pt x="702000" y="90000"/>
                  </a:cubicBezTo>
                  <a:cubicBezTo>
                    <a:pt x="669000" y="114000"/>
                    <a:pt x="639000" y="126000"/>
                    <a:pt x="612000" y="144000"/>
                  </a:cubicBezTo>
                  <a:cubicBezTo>
                    <a:pt x="585000" y="162000"/>
                    <a:pt x="564000" y="189000"/>
                    <a:pt x="540000" y="198000"/>
                  </a:cubicBezTo>
                  <a:cubicBezTo>
                    <a:pt x="516000" y="207000"/>
                    <a:pt x="495000" y="210000"/>
                    <a:pt x="468000" y="198000"/>
                  </a:cubicBezTo>
                  <a:cubicBezTo>
                    <a:pt x="441000" y="186000"/>
                    <a:pt x="402000" y="147000"/>
                    <a:pt x="378000" y="126000"/>
                  </a:cubicBezTo>
                  <a:cubicBezTo>
                    <a:pt x="354000" y="105000"/>
                    <a:pt x="345000" y="81000"/>
                    <a:pt x="324000" y="72000"/>
                  </a:cubicBezTo>
                  <a:cubicBezTo>
                    <a:pt x="303000" y="63000"/>
                    <a:pt x="276000" y="72000"/>
                    <a:pt x="252000" y="72000"/>
                  </a:cubicBezTo>
                  <a:cubicBezTo>
                    <a:pt x="228000" y="72000"/>
                    <a:pt x="210000" y="69000"/>
                    <a:pt x="180000" y="72000"/>
                  </a:cubicBezTo>
                  <a:cubicBezTo>
                    <a:pt x="150000" y="75000"/>
                    <a:pt x="102000" y="87000"/>
                    <a:pt x="72000" y="90000"/>
                  </a:cubicBezTo>
                  <a:cubicBezTo>
                    <a:pt x="42000" y="93000"/>
                    <a:pt x="21000" y="91500"/>
                    <a:pt x="0" y="90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68" name="Freeform 279"/>
            <p:cNvSpPr>
              <a:spLocks/>
            </p:cNvSpPr>
            <p:nvPr/>
          </p:nvSpPr>
          <p:spPr bwMode="auto">
            <a:xfrm>
              <a:off x="106582726" y="113108607"/>
              <a:ext cx="261576" cy="348768"/>
            </a:xfrm>
            <a:custGeom>
              <a:avLst/>
              <a:gdLst>
                <a:gd name="T0" fmla="*/ 46086 w 270000"/>
                <a:gd name="T1" fmla="*/ 15361 h 360000"/>
                <a:gd name="T2" fmla="*/ 76809 w 270000"/>
                <a:gd name="T3" fmla="*/ 0 h 360000"/>
                <a:gd name="T4" fmla="*/ 153618 w 270000"/>
                <a:gd name="T5" fmla="*/ 76809 h 360000"/>
                <a:gd name="T6" fmla="*/ 168980 w 270000"/>
                <a:gd name="T7" fmla="*/ 107532 h 360000"/>
                <a:gd name="T8" fmla="*/ 199704 w 270000"/>
                <a:gd name="T9" fmla="*/ 184342 h 360000"/>
                <a:gd name="T10" fmla="*/ 230427 w 270000"/>
                <a:gd name="T11" fmla="*/ 230427 h 360000"/>
                <a:gd name="T12" fmla="*/ 199704 w 270000"/>
                <a:gd name="T13" fmla="*/ 307237 h 360000"/>
                <a:gd name="T14" fmla="*/ 138256 w 270000"/>
                <a:gd name="T15" fmla="*/ 307237 h 360000"/>
                <a:gd name="T16" fmla="*/ 92171 w 270000"/>
                <a:gd name="T17" fmla="*/ 261152 h 360000"/>
                <a:gd name="T18" fmla="*/ 46086 w 270000"/>
                <a:gd name="T19" fmla="*/ 230427 h 360000"/>
                <a:gd name="T20" fmla="*/ 15361 w 270000"/>
                <a:gd name="T21" fmla="*/ 107532 h 360000"/>
                <a:gd name="T22" fmla="*/ 0 w 270000"/>
                <a:gd name="T23" fmla="*/ 61448 h 360000"/>
                <a:gd name="T24" fmla="*/ 0 w 270000"/>
                <a:gd name="T25" fmla="*/ 15361 h 360000"/>
                <a:gd name="T26" fmla="*/ 46086 w 270000"/>
                <a:gd name="T27" fmla="*/ 15361 h 36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000"/>
                <a:gd name="T43" fmla="*/ 0 h 360000"/>
                <a:gd name="T44" fmla="*/ 270000 w 270000"/>
                <a:gd name="T45" fmla="*/ 360000 h 36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000" h="360000">
                  <a:moveTo>
                    <a:pt x="54000" y="18000"/>
                  </a:moveTo>
                  <a:lnTo>
                    <a:pt x="90000" y="0"/>
                  </a:lnTo>
                  <a:lnTo>
                    <a:pt x="180000" y="90000"/>
                  </a:lnTo>
                  <a:lnTo>
                    <a:pt x="198000" y="126000"/>
                  </a:lnTo>
                  <a:lnTo>
                    <a:pt x="234000" y="216000"/>
                  </a:lnTo>
                  <a:lnTo>
                    <a:pt x="270000" y="270000"/>
                  </a:lnTo>
                  <a:lnTo>
                    <a:pt x="234000" y="360000"/>
                  </a:lnTo>
                  <a:lnTo>
                    <a:pt x="162000" y="360000"/>
                  </a:lnTo>
                  <a:lnTo>
                    <a:pt x="108000" y="306000"/>
                  </a:lnTo>
                  <a:lnTo>
                    <a:pt x="54000" y="270000"/>
                  </a:lnTo>
                  <a:lnTo>
                    <a:pt x="18000" y="126000"/>
                  </a:lnTo>
                  <a:lnTo>
                    <a:pt x="0" y="72000"/>
                  </a:lnTo>
                  <a:lnTo>
                    <a:pt x="0" y="18000"/>
                  </a:lnTo>
                  <a:lnTo>
                    <a:pt x="54000" y="1800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369" name="Freeform 280"/>
            <p:cNvSpPr>
              <a:spLocks/>
            </p:cNvSpPr>
            <p:nvPr/>
          </p:nvSpPr>
          <p:spPr bwMode="auto">
            <a:xfrm>
              <a:off x="105623616" y="113387621"/>
              <a:ext cx="122069" cy="191822"/>
            </a:xfrm>
            <a:custGeom>
              <a:avLst/>
              <a:gdLst>
                <a:gd name="T0" fmla="*/ 30725 w 126000"/>
                <a:gd name="T1" fmla="*/ 0 h 198000"/>
                <a:gd name="T2" fmla="*/ 61448 w 126000"/>
                <a:gd name="T3" fmla="*/ 0 h 198000"/>
                <a:gd name="T4" fmla="*/ 107534 w 126000"/>
                <a:gd name="T5" fmla="*/ 61446 h 198000"/>
                <a:gd name="T6" fmla="*/ 107534 w 126000"/>
                <a:gd name="T7" fmla="*/ 122893 h 198000"/>
                <a:gd name="T8" fmla="*/ 61448 w 126000"/>
                <a:gd name="T9" fmla="*/ 168979 h 198000"/>
                <a:gd name="T10" fmla="*/ 15361 w 126000"/>
                <a:gd name="T11" fmla="*/ 138255 h 198000"/>
                <a:gd name="T12" fmla="*/ 0 w 126000"/>
                <a:gd name="T13" fmla="*/ 92170 h 198000"/>
                <a:gd name="T14" fmla="*/ 30725 w 126000"/>
                <a:gd name="T15" fmla="*/ 0 h 198000"/>
                <a:gd name="T16" fmla="*/ 0 60000 65536"/>
                <a:gd name="T17" fmla="*/ 0 60000 65536"/>
                <a:gd name="T18" fmla="*/ 0 60000 65536"/>
                <a:gd name="T19" fmla="*/ 0 60000 65536"/>
                <a:gd name="T20" fmla="*/ 0 60000 65536"/>
                <a:gd name="T21" fmla="*/ 0 60000 65536"/>
                <a:gd name="T22" fmla="*/ 0 60000 65536"/>
                <a:gd name="T23" fmla="*/ 0 60000 65536"/>
                <a:gd name="T24" fmla="*/ 0 w 126000"/>
                <a:gd name="T25" fmla="*/ 0 h 198000"/>
                <a:gd name="T26" fmla="*/ 126000 w 126000"/>
                <a:gd name="T27" fmla="*/ 198000 h 198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00" h="198000">
                  <a:moveTo>
                    <a:pt x="36000" y="0"/>
                  </a:moveTo>
                  <a:lnTo>
                    <a:pt x="72000" y="0"/>
                  </a:lnTo>
                  <a:lnTo>
                    <a:pt x="126000" y="72000"/>
                  </a:lnTo>
                  <a:lnTo>
                    <a:pt x="126000" y="144000"/>
                  </a:lnTo>
                  <a:lnTo>
                    <a:pt x="72000" y="198000"/>
                  </a:lnTo>
                  <a:lnTo>
                    <a:pt x="18000" y="162000"/>
                  </a:lnTo>
                  <a:lnTo>
                    <a:pt x="0" y="108000"/>
                  </a:lnTo>
                  <a:lnTo>
                    <a:pt x="36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370" name="Text Box 281"/>
            <p:cNvSpPr txBox="1">
              <a:spLocks noChangeArrowheads="1"/>
            </p:cNvSpPr>
            <p:nvPr/>
          </p:nvSpPr>
          <p:spPr bwMode="auto">
            <a:xfrm>
              <a:off x="106879179" y="113230676"/>
              <a:ext cx="976971" cy="22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Lomtjärnen</a:t>
              </a:r>
              <a:endParaRPr lang="sv-SE"/>
            </a:p>
          </p:txBody>
        </p:sp>
        <p:sp>
          <p:nvSpPr>
            <p:cNvPr id="3371" name="Freeform 282"/>
            <p:cNvSpPr>
              <a:spLocks/>
            </p:cNvSpPr>
            <p:nvPr/>
          </p:nvSpPr>
          <p:spPr bwMode="auto">
            <a:xfrm>
              <a:off x="106983809" y="111887922"/>
              <a:ext cx="1255563" cy="1953097"/>
            </a:xfrm>
            <a:custGeom>
              <a:avLst/>
              <a:gdLst>
                <a:gd name="T0" fmla="*/ 276512 w 1296000"/>
                <a:gd name="T1" fmla="*/ 0 h 2016000"/>
                <a:gd name="T2" fmla="*/ 168980 w 1296000"/>
                <a:gd name="T3" fmla="*/ 61446 h 2016000"/>
                <a:gd name="T4" fmla="*/ 138255 w 1296000"/>
                <a:gd name="T5" fmla="*/ 138255 h 2016000"/>
                <a:gd name="T6" fmla="*/ 46086 w 1296000"/>
                <a:gd name="T7" fmla="*/ 261148 h 2016000"/>
                <a:gd name="T8" fmla="*/ 0 w 1296000"/>
                <a:gd name="T9" fmla="*/ 445489 h 2016000"/>
                <a:gd name="T10" fmla="*/ 30724 w 1296000"/>
                <a:gd name="T11" fmla="*/ 629830 h 2016000"/>
                <a:gd name="T12" fmla="*/ 184340 w 1296000"/>
                <a:gd name="T13" fmla="*/ 890977 h 2016000"/>
                <a:gd name="T14" fmla="*/ 337958 w 1296000"/>
                <a:gd name="T15" fmla="*/ 1136766 h 2016000"/>
                <a:gd name="T16" fmla="*/ 583745 w 1296000"/>
                <a:gd name="T17" fmla="*/ 1351828 h 2016000"/>
                <a:gd name="T18" fmla="*/ 783448 w 1296000"/>
                <a:gd name="T19" fmla="*/ 1459361 h 2016000"/>
                <a:gd name="T20" fmla="*/ 829532 w 1296000"/>
                <a:gd name="T21" fmla="*/ 1597616 h 2016000"/>
                <a:gd name="T22" fmla="*/ 937065 w 1296000"/>
                <a:gd name="T23" fmla="*/ 1720509 h 2016000"/>
                <a:gd name="T24" fmla="*/ 1044598 w 1296000"/>
                <a:gd name="T25" fmla="*/ 1720509 h 2016000"/>
                <a:gd name="T26" fmla="*/ 1106044 w 1296000"/>
                <a:gd name="T27" fmla="*/ 1628339 h 2016000"/>
                <a:gd name="T28" fmla="*/ 1106044 w 1296000"/>
                <a:gd name="T29" fmla="*/ 1520807 h 2016000"/>
                <a:gd name="T30" fmla="*/ 1090683 w 1296000"/>
                <a:gd name="T31" fmla="*/ 1244297 h 2016000"/>
                <a:gd name="T32" fmla="*/ 1059959 w 1296000"/>
                <a:gd name="T33" fmla="*/ 1059957 h 2016000"/>
                <a:gd name="T34" fmla="*/ 1044598 w 1296000"/>
                <a:gd name="T35" fmla="*/ 875616 h 2016000"/>
                <a:gd name="T36" fmla="*/ 983150 w 1296000"/>
                <a:gd name="T37" fmla="*/ 583745 h 2016000"/>
                <a:gd name="T38" fmla="*/ 937065 w 1296000"/>
                <a:gd name="T39" fmla="*/ 460850 h 2016000"/>
                <a:gd name="T40" fmla="*/ 875618 w 1296000"/>
                <a:gd name="T41" fmla="*/ 291873 h 2016000"/>
                <a:gd name="T42" fmla="*/ 798809 w 1296000"/>
                <a:gd name="T43" fmla="*/ 261148 h 2016000"/>
                <a:gd name="T44" fmla="*/ 645193 w 1296000"/>
                <a:gd name="T45" fmla="*/ 276512 h 2016000"/>
                <a:gd name="T46" fmla="*/ 553023 w 1296000"/>
                <a:gd name="T47" fmla="*/ 230426 h 2016000"/>
                <a:gd name="T48" fmla="*/ 460852 w 1296000"/>
                <a:gd name="T49" fmla="*/ 153617 h 2016000"/>
                <a:gd name="T50" fmla="*/ 337958 w 1296000"/>
                <a:gd name="T51" fmla="*/ 61446 h 2016000"/>
                <a:gd name="T52" fmla="*/ 276512 w 1296000"/>
                <a:gd name="T53" fmla="*/ 0 h 2016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6000"/>
                <a:gd name="T82" fmla="*/ 0 h 2016000"/>
                <a:gd name="T83" fmla="*/ 1296000 w 1296000"/>
                <a:gd name="T84" fmla="*/ 2016000 h 2016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6000" h="2016000">
                  <a:moveTo>
                    <a:pt x="324000" y="0"/>
                  </a:moveTo>
                  <a:lnTo>
                    <a:pt x="198000" y="72000"/>
                  </a:lnTo>
                  <a:lnTo>
                    <a:pt x="162000" y="162000"/>
                  </a:lnTo>
                  <a:lnTo>
                    <a:pt x="54000" y="306000"/>
                  </a:lnTo>
                  <a:lnTo>
                    <a:pt x="0" y="522000"/>
                  </a:lnTo>
                  <a:lnTo>
                    <a:pt x="36000" y="738000"/>
                  </a:lnTo>
                  <a:lnTo>
                    <a:pt x="216000" y="1044000"/>
                  </a:lnTo>
                  <a:lnTo>
                    <a:pt x="396000" y="1332000"/>
                  </a:lnTo>
                  <a:lnTo>
                    <a:pt x="684000" y="1584000"/>
                  </a:lnTo>
                  <a:lnTo>
                    <a:pt x="918000" y="1710000"/>
                  </a:lnTo>
                  <a:lnTo>
                    <a:pt x="972000" y="1872000"/>
                  </a:lnTo>
                  <a:lnTo>
                    <a:pt x="1098000" y="2016000"/>
                  </a:lnTo>
                  <a:lnTo>
                    <a:pt x="1224000" y="2016000"/>
                  </a:lnTo>
                  <a:lnTo>
                    <a:pt x="1296000" y="1908000"/>
                  </a:lnTo>
                  <a:lnTo>
                    <a:pt x="1296000" y="1782000"/>
                  </a:lnTo>
                  <a:lnTo>
                    <a:pt x="1278000" y="1458000"/>
                  </a:lnTo>
                  <a:lnTo>
                    <a:pt x="1242000" y="1242000"/>
                  </a:lnTo>
                  <a:lnTo>
                    <a:pt x="1224000" y="1026000"/>
                  </a:lnTo>
                  <a:lnTo>
                    <a:pt x="1152000" y="684000"/>
                  </a:lnTo>
                  <a:lnTo>
                    <a:pt x="1098000" y="540000"/>
                  </a:lnTo>
                  <a:lnTo>
                    <a:pt x="1026000" y="342000"/>
                  </a:lnTo>
                  <a:lnTo>
                    <a:pt x="936000" y="306000"/>
                  </a:lnTo>
                  <a:lnTo>
                    <a:pt x="756000" y="324000"/>
                  </a:lnTo>
                  <a:lnTo>
                    <a:pt x="648000" y="270000"/>
                  </a:lnTo>
                  <a:lnTo>
                    <a:pt x="540000" y="180000"/>
                  </a:lnTo>
                  <a:lnTo>
                    <a:pt x="396000" y="72000"/>
                  </a:lnTo>
                  <a:lnTo>
                    <a:pt x="32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72" name="Text Box 283"/>
            <p:cNvSpPr txBox="1">
              <a:spLocks noChangeArrowheads="1"/>
            </p:cNvSpPr>
            <p:nvPr/>
          </p:nvSpPr>
          <p:spPr bwMode="auto">
            <a:xfrm>
              <a:off x="107140755" y="112445950"/>
              <a:ext cx="924233" cy="22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Sänghålsberget</a:t>
              </a:r>
              <a:endParaRPr lang="sv-SE"/>
            </a:p>
          </p:txBody>
        </p:sp>
        <p:sp>
          <p:nvSpPr>
            <p:cNvPr id="3373" name="Freeform 284"/>
            <p:cNvSpPr>
              <a:spLocks/>
            </p:cNvSpPr>
            <p:nvPr/>
          </p:nvSpPr>
          <p:spPr bwMode="auto">
            <a:xfrm>
              <a:off x="106757110" y="111591470"/>
              <a:ext cx="209261" cy="366206"/>
            </a:xfrm>
            <a:custGeom>
              <a:avLst/>
              <a:gdLst>
                <a:gd name="T0" fmla="*/ 46086 w 216000"/>
                <a:gd name="T1" fmla="*/ 0 h 378000"/>
                <a:gd name="T2" fmla="*/ 92172 w 216000"/>
                <a:gd name="T3" fmla="*/ 30724 h 378000"/>
                <a:gd name="T4" fmla="*/ 184342 w 216000"/>
                <a:gd name="T5" fmla="*/ 76809 h 378000"/>
                <a:gd name="T6" fmla="*/ 184342 w 216000"/>
                <a:gd name="T7" fmla="*/ 107532 h 378000"/>
                <a:gd name="T8" fmla="*/ 138257 w 216000"/>
                <a:gd name="T9" fmla="*/ 92170 h 378000"/>
                <a:gd name="T10" fmla="*/ 138257 w 216000"/>
                <a:gd name="T11" fmla="*/ 153618 h 378000"/>
                <a:gd name="T12" fmla="*/ 92172 w 216000"/>
                <a:gd name="T13" fmla="*/ 199702 h 378000"/>
                <a:gd name="T14" fmla="*/ 76810 w 216000"/>
                <a:gd name="T15" fmla="*/ 276512 h 378000"/>
                <a:gd name="T16" fmla="*/ 61448 w 216000"/>
                <a:gd name="T17" fmla="*/ 322596 h 378000"/>
                <a:gd name="T18" fmla="*/ 0 w 216000"/>
                <a:gd name="T19" fmla="*/ 291873 h 378000"/>
                <a:gd name="T20" fmla="*/ 46086 w 216000"/>
                <a:gd name="T21" fmla="*/ 184342 h 378000"/>
                <a:gd name="T22" fmla="*/ 30725 w 216000"/>
                <a:gd name="T23" fmla="*/ 107532 h 378000"/>
                <a:gd name="T24" fmla="*/ 15361 w 216000"/>
                <a:gd name="T25" fmla="*/ 46086 h 378000"/>
                <a:gd name="T26" fmla="*/ 46086 w 216000"/>
                <a:gd name="T27" fmla="*/ 0 h 378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0"/>
                <a:gd name="T43" fmla="*/ 0 h 378000"/>
                <a:gd name="T44" fmla="*/ 216000 w 216000"/>
                <a:gd name="T45" fmla="*/ 378000 h 378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0" h="378000">
                  <a:moveTo>
                    <a:pt x="54000" y="0"/>
                  </a:moveTo>
                  <a:lnTo>
                    <a:pt x="108000" y="36000"/>
                  </a:lnTo>
                  <a:lnTo>
                    <a:pt x="216000" y="90000"/>
                  </a:lnTo>
                  <a:lnTo>
                    <a:pt x="216000" y="126000"/>
                  </a:lnTo>
                  <a:lnTo>
                    <a:pt x="162000" y="108000"/>
                  </a:lnTo>
                  <a:lnTo>
                    <a:pt x="162000" y="180000"/>
                  </a:lnTo>
                  <a:lnTo>
                    <a:pt x="108000" y="234000"/>
                  </a:lnTo>
                  <a:lnTo>
                    <a:pt x="90000" y="324000"/>
                  </a:lnTo>
                  <a:lnTo>
                    <a:pt x="72000" y="378000"/>
                  </a:lnTo>
                  <a:lnTo>
                    <a:pt x="0" y="342000"/>
                  </a:lnTo>
                  <a:lnTo>
                    <a:pt x="54000" y="216000"/>
                  </a:lnTo>
                  <a:lnTo>
                    <a:pt x="36000" y="126000"/>
                  </a:lnTo>
                  <a:lnTo>
                    <a:pt x="18000" y="54000"/>
                  </a:lnTo>
                  <a:lnTo>
                    <a:pt x="54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374" name="Freeform 285"/>
            <p:cNvSpPr>
              <a:spLocks/>
            </p:cNvSpPr>
            <p:nvPr/>
          </p:nvSpPr>
          <p:spPr bwMode="auto">
            <a:xfrm>
              <a:off x="106495535" y="111155511"/>
              <a:ext cx="156945" cy="139507"/>
            </a:xfrm>
            <a:custGeom>
              <a:avLst/>
              <a:gdLst>
                <a:gd name="T0" fmla="*/ 92169 w 162000"/>
                <a:gd name="T1" fmla="*/ 0 h 144000"/>
                <a:gd name="T2" fmla="*/ 46085 w 162000"/>
                <a:gd name="T3" fmla="*/ 15361 h 144000"/>
                <a:gd name="T4" fmla="*/ 0 w 162000"/>
                <a:gd name="T5" fmla="*/ 61447 h 144000"/>
                <a:gd name="T6" fmla="*/ 46085 w 162000"/>
                <a:gd name="T7" fmla="*/ 122894 h 144000"/>
                <a:gd name="T8" fmla="*/ 92169 w 162000"/>
                <a:gd name="T9" fmla="*/ 107532 h 144000"/>
                <a:gd name="T10" fmla="*/ 138255 w 162000"/>
                <a:gd name="T11" fmla="*/ 30724 h 144000"/>
                <a:gd name="T12" fmla="*/ 92169 w 162000"/>
                <a:gd name="T13" fmla="*/ 0 h 144000"/>
                <a:gd name="T14" fmla="*/ 0 60000 65536"/>
                <a:gd name="T15" fmla="*/ 0 60000 65536"/>
                <a:gd name="T16" fmla="*/ 0 60000 65536"/>
                <a:gd name="T17" fmla="*/ 0 60000 65536"/>
                <a:gd name="T18" fmla="*/ 0 60000 65536"/>
                <a:gd name="T19" fmla="*/ 0 60000 65536"/>
                <a:gd name="T20" fmla="*/ 0 60000 65536"/>
                <a:gd name="T21" fmla="*/ 0 w 162000"/>
                <a:gd name="T22" fmla="*/ 0 h 144000"/>
                <a:gd name="T23" fmla="*/ 162000 w 162000"/>
                <a:gd name="T24" fmla="*/ 144000 h 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00" h="144000">
                  <a:moveTo>
                    <a:pt x="108000" y="0"/>
                  </a:moveTo>
                  <a:lnTo>
                    <a:pt x="54000" y="18000"/>
                  </a:lnTo>
                  <a:lnTo>
                    <a:pt x="0" y="72000"/>
                  </a:lnTo>
                  <a:lnTo>
                    <a:pt x="54000" y="144000"/>
                  </a:lnTo>
                  <a:lnTo>
                    <a:pt x="108000" y="126000"/>
                  </a:lnTo>
                  <a:lnTo>
                    <a:pt x="162000" y="36000"/>
                  </a:lnTo>
                  <a:lnTo>
                    <a:pt x="108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375" name="Freeform 286"/>
            <p:cNvSpPr>
              <a:spLocks/>
            </p:cNvSpPr>
            <p:nvPr/>
          </p:nvSpPr>
          <p:spPr bwMode="auto">
            <a:xfrm>
              <a:off x="108553262" y="109655811"/>
              <a:ext cx="435960" cy="435959"/>
            </a:xfrm>
            <a:custGeom>
              <a:avLst/>
              <a:gdLst>
                <a:gd name="T0" fmla="*/ 15361 w 450000"/>
                <a:gd name="T1" fmla="*/ 61446 h 450000"/>
                <a:gd name="T2" fmla="*/ 0 w 450000"/>
                <a:gd name="T3" fmla="*/ 138255 h 450000"/>
                <a:gd name="T4" fmla="*/ 0 w 450000"/>
                <a:gd name="T5" fmla="*/ 168978 h 450000"/>
                <a:gd name="T6" fmla="*/ 138257 w 450000"/>
                <a:gd name="T7" fmla="*/ 291872 h 450000"/>
                <a:gd name="T8" fmla="*/ 168980 w 450000"/>
                <a:gd name="T9" fmla="*/ 353318 h 450000"/>
                <a:gd name="T10" fmla="*/ 245788 w 450000"/>
                <a:gd name="T11" fmla="*/ 384042 h 450000"/>
                <a:gd name="T12" fmla="*/ 337961 w 450000"/>
                <a:gd name="T13" fmla="*/ 307233 h 450000"/>
                <a:gd name="T14" fmla="*/ 384046 w 450000"/>
                <a:gd name="T15" fmla="*/ 245787 h 450000"/>
                <a:gd name="T16" fmla="*/ 368685 w 450000"/>
                <a:gd name="T17" fmla="*/ 138255 h 450000"/>
                <a:gd name="T18" fmla="*/ 307237 w 450000"/>
                <a:gd name="T19" fmla="*/ 30724 h 450000"/>
                <a:gd name="T20" fmla="*/ 261152 w 450000"/>
                <a:gd name="T21" fmla="*/ 0 h 450000"/>
                <a:gd name="T22" fmla="*/ 153618 w 450000"/>
                <a:gd name="T23" fmla="*/ 15361 h 450000"/>
                <a:gd name="T24" fmla="*/ 15361 w 450000"/>
                <a:gd name="T25" fmla="*/ 61446 h 45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000"/>
                <a:gd name="T40" fmla="*/ 0 h 450000"/>
                <a:gd name="T41" fmla="*/ 450000 w 450000"/>
                <a:gd name="T42" fmla="*/ 450000 h 45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000" h="450000">
                  <a:moveTo>
                    <a:pt x="18000" y="72000"/>
                  </a:moveTo>
                  <a:lnTo>
                    <a:pt x="0" y="162000"/>
                  </a:lnTo>
                  <a:lnTo>
                    <a:pt x="0" y="198000"/>
                  </a:lnTo>
                  <a:lnTo>
                    <a:pt x="162000" y="342000"/>
                  </a:lnTo>
                  <a:lnTo>
                    <a:pt x="198000" y="414000"/>
                  </a:lnTo>
                  <a:lnTo>
                    <a:pt x="288000" y="450000"/>
                  </a:lnTo>
                  <a:lnTo>
                    <a:pt x="396000" y="360000"/>
                  </a:lnTo>
                  <a:lnTo>
                    <a:pt x="450000" y="288000"/>
                  </a:lnTo>
                  <a:lnTo>
                    <a:pt x="432000" y="162000"/>
                  </a:lnTo>
                  <a:lnTo>
                    <a:pt x="360000" y="36000"/>
                  </a:lnTo>
                  <a:lnTo>
                    <a:pt x="306000" y="0"/>
                  </a:lnTo>
                  <a:lnTo>
                    <a:pt x="180000" y="18000"/>
                  </a:lnTo>
                  <a:lnTo>
                    <a:pt x="18000" y="72000"/>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376" name="Freeform 287"/>
            <p:cNvSpPr>
              <a:spLocks/>
            </p:cNvSpPr>
            <p:nvPr/>
          </p:nvSpPr>
          <p:spPr bwMode="auto">
            <a:xfrm>
              <a:off x="108996835" y="110206200"/>
              <a:ext cx="106390" cy="166068"/>
            </a:xfrm>
            <a:custGeom>
              <a:avLst/>
              <a:gdLst>
                <a:gd name="T0" fmla="*/ 20561 w 109816"/>
                <a:gd name="T1" fmla="*/ 17771 h 171416"/>
                <a:gd name="T2" fmla="*/ 16497 w 109816"/>
                <a:gd name="T3" fmla="*/ 62480 h 171416"/>
                <a:gd name="T4" fmla="*/ 8368 w 109816"/>
                <a:gd name="T5" fmla="*/ 74674 h 171416"/>
                <a:gd name="T6" fmla="*/ 20561 w 109816"/>
                <a:gd name="T7" fmla="*/ 103126 h 171416"/>
                <a:gd name="T8" fmla="*/ 24625 w 109816"/>
                <a:gd name="T9" fmla="*/ 127513 h 171416"/>
                <a:gd name="T10" fmla="*/ 28689 w 109816"/>
                <a:gd name="T11" fmla="*/ 139707 h 171416"/>
                <a:gd name="T12" fmla="*/ 40883 w 109816"/>
                <a:gd name="T13" fmla="*/ 143770 h 171416"/>
                <a:gd name="T14" fmla="*/ 77464 w 109816"/>
                <a:gd name="T15" fmla="*/ 139707 h 171416"/>
                <a:gd name="T16" fmla="*/ 85593 w 109816"/>
                <a:gd name="T17" fmla="*/ 115319 h 171416"/>
                <a:gd name="T18" fmla="*/ 93722 w 109816"/>
                <a:gd name="T19" fmla="*/ 103126 h 171416"/>
                <a:gd name="T20" fmla="*/ 81530 w 109816"/>
                <a:gd name="T21" fmla="*/ 66545 h 171416"/>
                <a:gd name="T22" fmla="*/ 69334 w 109816"/>
                <a:gd name="T23" fmla="*/ 62480 h 171416"/>
                <a:gd name="T24" fmla="*/ 53077 w 109816"/>
                <a:gd name="T25" fmla="*/ 42158 h 171416"/>
                <a:gd name="T26" fmla="*/ 44948 w 109816"/>
                <a:gd name="T27" fmla="*/ 29965 h 171416"/>
                <a:gd name="T28" fmla="*/ 20561 w 109816"/>
                <a:gd name="T29" fmla="*/ 17771 h 17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816"/>
                <a:gd name="T46" fmla="*/ 0 h 171416"/>
                <a:gd name="T47" fmla="*/ 109816 w 109816"/>
                <a:gd name="T48" fmla="*/ 171416 h 17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816" h="171416">
                  <a:moveTo>
                    <a:pt x="24091" y="20823"/>
                  </a:moveTo>
                  <a:cubicBezTo>
                    <a:pt x="22504" y="38285"/>
                    <a:pt x="23003" y="56065"/>
                    <a:pt x="19329" y="73210"/>
                  </a:cubicBezTo>
                  <a:cubicBezTo>
                    <a:pt x="18130" y="78807"/>
                    <a:pt x="10614" y="81832"/>
                    <a:pt x="9804" y="87498"/>
                  </a:cubicBezTo>
                  <a:cubicBezTo>
                    <a:pt x="7995" y="100162"/>
                    <a:pt x="17895" y="111542"/>
                    <a:pt x="24091" y="120835"/>
                  </a:cubicBezTo>
                  <a:cubicBezTo>
                    <a:pt x="25679" y="130360"/>
                    <a:pt x="26759" y="139984"/>
                    <a:pt x="28854" y="149410"/>
                  </a:cubicBezTo>
                  <a:cubicBezTo>
                    <a:pt x="29943" y="154311"/>
                    <a:pt x="30066" y="160148"/>
                    <a:pt x="33616" y="163698"/>
                  </a:cubicBezTo>
                  <a:cubicBezTo>
                    <a:pt x="37166" y="167248"/>
                    <a:pt x="43141" y="166873"/>
                    <a:pt x="47904" y="168460"/>
                  </a:cubicBezTo>
                  <a:cubicBezTo>
                    <a:pt x="62191" y="166873"/>
                    <a:pt x="78638" y="171416"/>
                    <a:pt x="90766" y="163698"/>
                  </a:cubicBezTo>
                  <a:cubicBezTo>
                    <a:pt x="99237" y="158308"/>
                    <a:pt x="97116" y="144648"/>
                    <a:pt x="100291" y="135123"/>
                  </a:cubicBezTo>
                  <a:cubicBezTo>
                    <a:pt x="102101" y="129693"/>
                    <a:pt x="106641" y="125598"/>
                    <a:pt x="109816" y="120835"/>
                  </a:cubicBezTo>
                  <a:cubicBezTo>
                    <a:pt x="105054" y="106548"/>
                    <a:pt x="100291" y="92260"/>
                    <a:pt x="95529" y="77973"/>
                  </a:cubicBezTo>
                  <a:cubicBezTo>
                    <a:pt x="93942" y="73210"/>
                    <a:pt x="86004" y="74798"/>
                    <a:pt x="81241" y="73210"/>
                  </a:cubicBezTo>
                  <a:cubicBezTo>
                    <a:pt x="71970" y="45396"/>
                    <a:pt x="83733" y="70940"/>
                    <a:pt x="62191" y="49398"/>
                  </a:cubicBezTo>
                  <a:cubicBezTo>
                    <a:pt x="58144" y="45351"/>
                    <a:pt x="57429" y="38285"/>
                    <a:pt x="52666" y="35110"/>
                  </a:cubicBezTo>
                  <a:cubicBezTo>
                    <a:pt x="0" y="0"/>
                    <a:pt x="58316" y="55048"/>
                    <a:pt x="24091" y="20823"/>
                  </a:cubicBez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377" name="Freeform 288"/>
            <p:cNvSpPr>
              <a:spLocks/>
            </p:cNvSpPr>
            <p:nvPr/>
          </p:nvSpPr>
          <p:spPr bwMode="auto">
            <a:xfrm>
              <a:off x="110454044" y="111800371"/>
              <a:ext cx="89870" cy="235777"/>
            </a:xfrm>
            <a:custGeom>
              <a:avLst/>
              <a:gdLst>
                <a:gd name="T0" fmla="*/ 41609 w 104677"/>
                <a:gd name="T1" fmla="*/ 15679 h 243371"/>
                <a:gd name="T2" fmla="*/ 26058 w 104677"/>
                <a:gd name="T3" fmla="*/ 19743 h 243371"/>
                <a:gd name="T4" fmla="*/ 34944 w 104677"/>
                <a:gd name="T5" fmla="*/ 186384 h 243371"/>
                <a:gd name="T6" fmla="*/ 37166 w 104677"/>
                <a:gd name="T7" fmla="*/ 157933 h 243371"/>
                <a:gd name="T8" fmla="*/ 39387 w 104677"/>
                <a:gd name="T9" fmla="*/ 170127 h 243371"/>
                <a:gd name="T10" fmla="*/ 48273 w 104677"/>
                <a:gd name="T11" fmla="*/ 166061 h 243371"/>
                <a:gd name="T12" fmla="*/ 46052 w 104677"/>
                <a:gd name="T13" fmla="*/ 31935 h 243371"/>
                <a:gd name="T14" fmla="*/ 41609 w 104677"/>
                <a:gd name="T15" fmla="*/ 15679 h 243371"/>
                <a:gd name="T16" fmla="*/ 0 60000 65536"/>
                <a:gd name="T17" fmla="*/ 0 60000 65536"/>
                <a:gd name="T18" fmla="*/ 0 60000 65536"/>
                <a:gd name="T19" fmla="*/ 0 60000 65536"/>
                <a:gd name="T20" fmla="*/ 0 60000 65536"/>
                <a:gd name="T21" fmla="*/ 0 60000 65536"/>
                <a:gd name="T22" fmla="*/ 0 60000 65536"/>
                <a:gd name="T23" fmla="*/ 0 60000 65536"/>
                <a:gd name="T24" fmla="*/ 0 w 104677"/>
                <a:gd name="T25" fmla="*/ 0 h 243371"/>
                <a:gd name="T26" fmla="*/ 104677 w 104677"/>
                <a:gd name="T27" fmla="*/ 243371 h 243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677" h="243371">
                  <a:moveTo>
                    <a:pt x="89201" y="18371"/>
                  </a:moveTo>
                  <a:cubicBezTo>
                    <a:pt x="78088" y="19959"/>
                    <a:pt x="57414" y="12016"/>
                    <a:pt x="55863" y="23134"/>
                  </a:cubicBezTo>
                  <a:cubicBezTo>
                    <a:pt x="25618" y="239888"/>
                    <a:pt x="0" y="243371"/>
                    <a:pt x="74913" y="218396"/>
                  </a:cubicBezTo>
                  <a:cubicBezTo>
                    <a:pt x="76501" y="207284"/>
                    <a:pt x="74656" y="195099"/>
                    <a:pt x="79676" y="185059"/>
                  </a:cubicBezTo>
                  <a:cubicBezTo>
                    <a:pt x="81921" y="180569"/>
                    <a:pt x="79777" y="197482"/>
                    <a:pt x="84438" y="199346"/>
                  </a:cubicBezTo>
                  <a:cubicBezTo>
                    <a:pt x="90515" y="201777"/>
                    <a:pt x="97138" y="196171"/>
                    <a:pt x="103488" y="194584"/>
                  </a:cubicBezTo>
                  <a:cubicBezTo>
                    <a:pt x="101901" y="142196"/>
                    <a:pt x="104677" y="89494"/>
                    <a:pt x="98726" y="37421"/>
                  </a:cubicBezTo>
                  <a:cubicBezTo>
                    <a:pt x="94449" y="0"/>
                    <a:pt x="73837" y="49095"/>
                    <a:pt x="89201" y="18371"/>
                  </a:cubicBezTo>
                  <a:close/>
                </a:path>
              </a:pathLst>
            </a:custGeom>
            <a:gradFill rotWithShape="1">
              <a:gsLst>
                <a:gs pos="0">
                  <a:srgbClr val="0066FF"/>
                </a:gs>
                <a:gs pos="100000">
                  <a:srgbClr val="002F76"/>
                </a:gs>
              </a:gsLst>
              <a:lin ang="5400000" scaled="1"/>
            </a:gradFill>
            <a:ln w="9525">
              <a:solidFill>
                <a:srgbClr val="000000"/>
              </a:solidFill>
              <a:round/>
              <a:headEnd/>
              <a:tailEnd/>
            </a:ln>
          </p:spPr>
          <p:txBody>
            <a:bodyPr lIns="36576" tIns="36576" rIns="36576" bIns="36576"/>
            <a:lstStyle/>
            <a:p>
              <a:endParaRPr lang="sv-SE"/>
            </a:p>
          </p:txBody>
        </p:sp>
        <p:sp>
          <p:nvSpPr>
            <p:cNvPr id="3378" name="Freeform 289"/>
            <p:cNvSpPr>
              <a:spLocks/>
            </p:cNvSpPr>
            <p:nvPr/>
          </p:nvSpPr>
          <p:spPr bwMode="auto">
            <a:xfrm>
              <a:off x="111515680" y="109337344"/>
              <a:ext cx="111350" cy="208436"/>
            </a:xfrm>
            <a:custGeom>
              <a:avLst/>
              <a:gdLst>
                <a:gd name="T0" fmla="*/ 53381 w 114936"/>
                <a:gd name="T1" fmla="*/ 6847 h 215149"/>
                <a:gd name="T2" fmla="*/ 41188 w 114936"/>
                <a:gd name="T3" fmla="*/ 14977 h 215149"/>
                <a:gd name="T4" fmla="*/ 37122 w 114936"/>
                <a:gd name="T5" fmla="*/ 27172 h 215149"/>
                <a:gd name="T6" fmla="*/ 33058 w 114936"/>
                <a:gd name="T7" fmla="*/ 88137 h 215149"/>
                <a:gd name="T8" fmla="*/ 24930 w 114936"/>
                <a:gd name="T9" fmla="*/ 112523 h 215149"/>
                <a:gd name="T10" fmla="*/ 12736 w 114936"/>
                <a:gd name="T11" fmla="*/ 136912 h 215149"/>
                <a:gd name="T12" fmla="*/ 12736 w 114936"/>
                <a:gd name="T13" fmla="*/ 177555 h 215149"/>
                <a:gd name="T14" fmla="*/ 45252 w 114936"/>
                <a:gd name="T15" fmla="*/ 173491 h 215149"/>
                <a:gd name="T16" fmla="*/ 65575 w 114936"/>
                <a:gd name="T17" fmla="*/ 136912 h 215149"/>
                <a:gd name="T18" fmla="*/ 73704 w 114936"/>
                <a:gd name="T19" fmla="*/ 124717 h 215149"/>
                <a:gd name="T20" fmla="*/ 77768 w 114936"/>
                <a:gd name="T21" fmla="*/ 112523 h 215149"/>
                <a:gd name="T22" fmla="*/ 89962 w 114936"/>
                <a:gd name="T23" fmla="*/ 104395 h 215149"/>
                <a:gd name="T24" fmla="*/ 94026 w 114936"/>
                <a:gd name="T25" fmla="*/ 75943 h 215149"/>
                <a:gd name="T26" fmla="*/ 98090 w 114936"/>
                <a:gd name="T27" fmla="*/ 63750 h 215149"/>
                <a:gd name="T28" fmla="*/ 81833 w 114936"/>
                <a:gd name="T29" fmla="*/ 39363 h 215149"/>
                <a:gd name="T30" fmla="*/ 77768 w 114936"/>
                <a:gd name="T31" fmla="*/ 23106 h 215149"/>
                <a:gd name="T32" fmla="*/ 53381 w 114936"/>
                <a:gd name="T33" fmla="*/ 6847 h 215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936"/>
                <a:gd name="T52" fmla="*/ 0 h 215149"/>
                <a:gd name="T53" fmla="*/ 114936 w 114936"/>
                <a:gd name="T54" fmla="*/ 215149 h 215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936" h="215149">
                  <a:moveTo>
                    <a:pt x="62548" y="8024"/>
                  </a:moveTo>
                  <a:cubicBezTo>
                    <a:pt x="57786" y="11199"/>
                    <a:pt x="51837" y="13080"/>
                    <a:pt x="48261" y="17549"/>
                  </a:cubicBezTo>
                  <a:cubicBezTo>
                    <a:pt x="45125" y="21469"/>
                    <a:pt x="44052" y="26847"/>
                    <a:pt x="43498" y="31837"/>
                  </a:cubicBezTo>
                  <a:cubicBezTo>
                    <a:pt x="40863" y="55556"/>
                    <a:pt x="42111" y="79649"/>
                    <a:pt x="38736" y="103274"/>
                  </a:cubicBezTo>
                  <a:cubicBezTo>
                    <a:pt x="37316" y="113213"/>
                    <a:pt x="32386" y="122324"/>
                    <a:pt x="29211" y="131849"/>
                  </a:cubicBezTo>
                  <a:cubicBezTo>
                    <a:pt x="22639" y="151566"/>
                    <a:pt x="27232" y="141961"/>
                    <a:pt x="14923" y="160424"/>
                  </a:cubicBezTo>
                  <a:cubicBezTo>
                    <a:pt x="10839" y="172679"/>
                    <a:pt x="0" y="198100"/>
                    <a:pt x="14923" y="208049"/>
                  </a:cubicBezTo>
                  <a:cubicBezTo>
                    <a:pt x="25572" y="215149"/>
                    <a:pt x="40323" y="204874"/>
                    <a:pt x="53023" y="203287"/>
                  </a:cubicBezTo>
                  <a:cubicBezTo>
                    <a:pt x="61406" y="178139"/>
                    <a:pt x="55001" y="193175"/>
                    <a:pt x="76836" y="160424"/>
                  </a:cubicBezTo>
                  <a:cubicBezTo>
                    <a:pt x="80011" y="155662"/>
                    <a:pt x="86361" y="146137"/>
                    <a:pt x="86361" y="146137"/>
                  </a:cubicBezTo>
                  <a:cubicBezTo>
                    <a:pt x="87948" y="141374"/>
                    <a:pt x="87987" y="135769"/>
                    <a:pt x="91123" y="131849"/>
                  </a:cubicBezTo>
                  <a:cubicBezTo>
                    <a:pt x="94699" y="127379"/>
                    <a:pt x="103086" y="127555"/>
                    <a:pt x="105411" y="122324"/>
                  </a:cubicBezTo>
                  <a:cubicBezTo>
                    <a:pt x="109970" y="112066"/>
                    <a:pt x="107972" y="99994"/>
                    <a:pt x="110173" y="88987"/>
                  </a:cubicBezTo>
                  <a:cubicBezTo>
                    <a:pt x="111158" y="84064"/>
                    <a:pt x="113348" y="79462"/>
                    <a:pt x="114936" y="74699"/>
                  </a:cubicBezTo>
                  <a:cubicBezTo>
                    <a:pt x="108586" y="65174"/>
                    <a:pt x="102236" y="55649"/>
                    <a:pt x="95886" y="46124"/>
                  </a:cubicBezTo>
                  <a:cubicBezTo>
                    <a:pt x="92255" y="40678"/>
                    <a:pt x="96093" y="31334"/>
                    <a:pt x="91123" y="27074"/>
                  </a:cubicBezTo>
                  <a:cubicBezTo>
                    <a:pt x="59536" y="0"/>
                    <a:pt x="62548" y="32821"/>
                    <a:pt x="62548" y="8024"/>
                  </a:cubicBezTo>
                  <a:close/>
                </a:path>
              </a:pathLst>
            </a:custGeom>
            <a:solidFill>
              <a:srgbClr val="0066FF">
                <a:alpha val="63136"/>
              </a:srgbClr>
            </a:solidFill>
            <a:ln w="9525">
              <a:solidFill>
                <a:srgbClr val="000000"/>
              </a:solidFill>
              <a:round/>
              <a:headEnd/>
              <a:tailEnd/>
            </a:ln>
          </p:spPr>
          <p:txBody>
            <a:bodyPr lIns="36576" tIns="36576" rIns="36576" bIns="36576"/>
            <a:lstStyle/>
            <a:p>
              <a:endParaRPr lang="sv-SE"/>
            </a:p>
          </p:txBody>
        </p:sp>
        <p:sp>
          <p:nvSpPr>
            <p:cNvPr id="3379" name="Freeform 290"/>
            <p:cNvSpPr>
              <a:spLocks/>
            </p:cNvSpPr>
            <p:nvPr/>
          </p:nvSpPr>
          <p:spPr bwMode="auto">
            <a:xfrm>
              <a:off x="105224739" y="109299780"/>
              <a:ext cx="1009220" cy="3494937"/>
            </a:xfrm>
            <a:custGeom>
              <a:avLst/>
              <a:gdLst>
                <a:gd name="T0" fmla="*/ 42412 w 1041724"/>
                <a:gd name="T1" fmla="*/ 0 h 3607497"/>
                <a:gd name="T2" fmla="*/ 33930 w 1041724"/>
                <a:gd name="T3" fmla="*/ 33930 h 3607497"/>
                <a:gd name="T4" fmla="*/ 16965 w 1041724"/>
                <a:gd name="T5" fmla="*/ 50894 h 3607497"/>
                <a:gd name="T6" fmla="*/ 0 w 1041724"/>
                <a:gd name="T7" fmla="*/ 101789 h 3607497"/>
                <a:gd name="T8" fmla="*/ 8483 w 1041724"/>
                <a:gd name="T9" fmla="*/ 195094 h 3607497"/>
                <a:gd name="T10" fmla="*/ 16965 w 1041724"/>
                <a:gd name="T11" fmla="*/ 220541 h 3607497"/>
                <a:gd name="T12" fmla="*/ 84823 w 1041724"/>
                <a:gd name="T13" fmla="*/ 229023 h 3607497"/>
                <a:gd name="T14" fmla="*/ 84823 w 1041724"/>
                <a:gd name="T15" fmla="*/ 466529 h 3607497"/>
                <a:gd name="T16" fmla="*/ 101789 w 1041724"/>
                <a:gd name="T17" fmla="*/ 483494 h 3607497"/>
                <a:gd name="T18" fmla="*/ 135717 w 1041724"/>
                <a:gd name="T19" fmla="*/ 534387 h 3607497"/>
                <a:gd name="T20" fmla="*/ 169647 w 1041724"/>
                <a:gd name="T21" fmla="*/ 568318 h 3607497"/>
                <a:gd name="T22" fmla="*/ 186610 w 1041724"/>
                <a:gd name="T23" fmla="*/ 593764 h 3607497"/>
                <a:gd name="T24" fmla="*/ 212057 w 1041724"/>
                <a:gd name="T25" fmla="*/ 602247 h 3607497"/>
                <a:gd name="T26" fmla="*/ 305363 w 1041724"/>
                <a:gd name="T27" fmla="*/ 619212 h 3607497"/>
                <a:gd name="T28" fmla="*/ 366738 w 1041724"/>
                <a:gd name="T29" fmla="*/ 682314 h 3607497"/>
                <a:gd name="T30" fmla="*/ 336014 w 1041724"/>
                <a:gd name="T31" fmla="*/ 928102 h 3607497"/>
                <a:gd name="T32" fmla="*/ 243845 w 1041724"/>
                <a:gd name="T33" fmla="*/ 1143166 h 3607497"/>
                <a:gd name="T34" fmla="*/ 366738 w 1041724"/>
                <a:gd name="T35" fmla="*/ 1143166 h 3607497"/>
                <a:gd name="T36" fmla="*/ 551079 w 1041724"/>
                <a:gd name="T37" fmla="*/ 1450401 h 3607497"/>
                <a:gd name="T38" fmla="*/ 182397 w 1041724"/>
                <a:gd name="T39" fmla="*/ 1788358 h 3607497"/>
                <a:gd name="T40" fmla="*/ 182397 w 1041724"/>
                <a:gd name="T41" fmla="*/ 2095591 h 3607497"/>
                <a:gd name="T42" fmla="*/ 274568 w 1041724"/>
                <a:gd name="T43" fmla="*/ 2341379 h 3607497"/>
                <a:gd name="T44" fmla="*/ 274568 w 1041724"/>
                <a:gd name="T45" fmla="*/ 2648612 h 3607497"/>
                <a:gd name="T46" fmla="*/ 336014 w 1041724"/>
                <a:gd name="T47" fmla="*/ 2802231 h 3607497"/>
                <a:gd name="T48" fmla="*/ 428184 w 1041724"/>
                <a:gd name="T49" fmla="*/ 2802231 h 3607497"/>
                <a:gd name="T50" fmla="*/ 458908 w 1041724"/>
                <a:gd name="T51" fmla="*/ 2863676 h 3607497"/>
                <a:gd name="T52" fmla="*/ 449563 w 1041724"/>
                <a:gd name="T53" fmla="*/ 2892478 h 3607497"/>
                <a:gd name="T54" fmla="*/ 449563 w 1041724"/>
                <a:gd name="T55" fmla="*/ 2926407 h 3607497"/>
                <a:gd name="T56" fmla="*/ 458908 w 1041724"/>
                <a:gd name="T57" fmla="*/ 2986572 h 3607497"/>
                <a:gd name="T58" fmla="*/ 551079 w 1041724"/>
                <a:gd name="T59" fmla="*/ 3048017 h 3607497"/>
                <a:gd name="T60" fmla="*/ 673971 w 1041724"/>
                <a:gd name="T61" fmla="*/ 3017294 h 3607497"/>
                <a:gd name="T62" fmla="*/ 827588 w 1041724"/>
                <a:gd name="T63" fmla="*/ 3078741 h 3607497"/>
                <a:gd name="T64" fmla="*/ 889035 w 1041724"/>
                <a:gd name="T65" fmla="*/ 3048017 h 3607497"/>
                <a:gd name="T66" fmla="*/ 858310 w 1041724"/>
                <a:gd name="T67" fmla="*/ 2802231 h 3607497"/>
                <a:gd name="T68" fmla="*/ 735417 w 1041724"/>
                <a:gd name="T69" fmla="*/ 2679337 h 3607497"/>
                <a:gd name="T70" fmla="*/ 827588 w 1041724"/>
                <a:gd name="T71" fmla="*/ 2433549 h 3607497"/>
                <a:gd name="T72" fmla="*/ 889035 w 1041724"/>
                <a:gd name="T73" fmla="*/ 2249208 h 3607497"/>
                <a:gd name="T74" fmla="*/ 858310 w 1041724"/>
                <a:gd name="T75" fmla="*/ 2126318 h 3607497"/>
                <a:gd name="T76" fmla="*/ 766141 w 1041724"/>
                <a:gd name="T77" fmla="*/ 2218485 h 3607497"/>
                <a:gd name="T78" fmla="*/ 643248 w 1041724"/>
                <a:gd name="T79" fmla="*/ 2218485 h 3607497"/>
                <a:gd name="T80" fmla="*/ 551079 w 1041724"/>
                <a:gd name="T81" fmla="*/ 2126318 h 3607497"/>
                <a:gd name="T82" fmla="*/ 735417 w 1041724"/>
                <a:gd name="T83" fmla="*/ 1819081 h 3607497"/>
                <a:gd name="T84" fmla="*/ 858310 w 1041724"/>
                <a:gd name="T85" fmla="*/ 1757635 h 3607497"/>
                <a:gd name="T86" fmla="*/ 796865 w 1041724"/>
                <a:gd name="T87" fmla="*/ 1450401 h 3607497"/>
                <a:gd name="T88" fmla="*/ 766141 w 1041724"/>
                <a:gd name="T89" fmla="*/ 1327507 h 3607497"/>
                <a:gd name="T90" fmla="*/ 735417 w 1041724"/>
                <a:gd name="T91" fmla="*/ 1143166 h 3607497"/>
                <a:gd name="T92" fmla="*/ 673971 w 1041724"/>
                <a:gd name="T93" fmla="*/ 958825 h 3607497"/>
                <a:gd name="T94" fmla="*/ 551079 w 1041724"/>
                <a:gd name="T95" fmla="*/ 866654 h 3607497"/>
                <a:gd name="T96" fmla="*/ 551079 w 1041724"/>
                <a:gd name="T97" fmla="*/ 1020273 h 3607497"/>
                <a:gd name="T98" fmla="*/ 458908 w 1041724"/>
                <a:gd name="T99" fmla="*/ 866654 h 3607497"/>
                <a:gd name="T100" fmla="*/ 428184 w 1041724"/>
                <a:gd name="T101" fmla="*/ 682314 h 3607497"/>
                <a:gd name="T102" fmla="*/ 336014 w 1041724"/>
                <a:gd name="T103" fmla="*/ 528697 h 3607497"/>
                <a:gd name="T104" fmla="*/ 274568 w 1041724"/>
                <a:gd name="T105" fmla="*/ 375079 h 3607497"/>
                <a:gd name="T106" fmla="*/ 182397 w 1041724"/>
                <a:gd name="T107" fmla="*/ 252186 h 3607497"/>
                <a:gd name="T108" fmla="*/ 120952 w 1041724"/>
                <a:gd name="T109" fmla="*/ 252186 h 3607497"/>
                <a:gd name="T110" fmla="*/ 120952 w 1041724"/>
                <a:gd name="T111" fmla="*/ 37121 h 3607497"/>
                <a:gd name="T112" fmla="*/ 42412 w 1041724"/>
                <a:gd name="T113" fmla="*/ 0 h 36074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1724"/>
                <a:gd name="T172" fmla="*/ 0 h 3607497"/>
                <a:gd name="T173" fmla="*/ 1041724 w 1041724"/>
                <a:gd name="T174" fmla="*/ 3607497 h 36074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1724" h="3607497">
                  <a:moveTo>
                    <a:pt x="49696" y="0"/>
                  </a:moveTo>
                  <a:cubicBezTo>
                    <a:pt x="46383" y="13252"/>
                    <a:pt x="45866" y="27539"/>
                    <a:pt x="39757" y="39757"/>
                  </a:cubicBezTo>
                  <a:cubicBezTo>
                    <a:pt x="35566" y="48138"/>
                    <a:pt x="24069" y="51254"/>
                    <a:pt x="19878" y="59635"/>
                  </a:cubicBezTo>
                  <a:cubicBezTo>
                    <a:pt x="10507" y="78376"/>
                    <a:pt x="0" y="119270"/>
                    <a:pt x="0" y="119270"/>
                  </a:cubicBezTo>
                  <a:cubicBezTo>
                    <a:pt x="3313" y="155713"/>
                    <a:pt x="4764" y="192374"/>
                    <a:pt x="9939" y="228600"/>
                  </a:cubicBezTo>
                  <a:cubicBezTo>
                    <a:pt x="11421" y="238972"/>
                    <a:pt x="10304" y="254163"/>
                    <a:pt x="19878" y="258418"/>
                  </a:cubicBezTo>
                  <a:cubicBezTo>
                    <a:pt x="44286" y="269266"/>
                    <a:pt x="72887" y="265044"/>
                    <a:pt x="99391" y="268357"/>
                  </a:cubicBezTo>
                  <a:cubicBezTo>
                    <a:pt x="97143" y="313310"/>
                    <a:pt x="77590" y="473982"/>
                    <a:pt x="99391" y="546652"/>
                  </a:cubicBezTo>
                  <a:cubicBezTo>
                    <a:pt x="102084" y="555628"/>
                    <a:pt x="113647" y="559034"/>
                    <a:pt x="119270" y="566531"/>
                  </a:cubicBezTo>
                  <a:cubicBezTo>
                    <a:pt x="133604" y="585643"/>
                    <a:pt x="142133" y="609272"/>
                    <a:pt x="159026" y="626165"/>
                  </a:cubicBezTo>
                  <a:cubicBezTo>
                    <a:pt x="172278" y="639417"/>
                    <a:pt x="185531" y="652670"/>
                    <a:pt x="198783" y="665922"/>
                  </a:cubicBezTo>
                  <a:cubicBezTo>
                    <a:pt x="207230" y="674369"/>
                    <a:pt x="209333" y="688277"/>
                    <a:pt x="218661" y="695739"/>
                  </a:cubicBezTo>
                  <a:cubicBezTo>
                    <a:pt x="226842" y="702284"/>
                    <a:pt x="238107" y="704197"/>
                    <a:pt x="248478" y="705679"/>
                  </a:cubicBezTo>
                  <a:cubicBezTo>
                    <a:pt x="361108" y="721770"/>
                    <a:pt x="357809" y="678494"/>
                    <a:pt x="357809" y="725557"/>
                  </a:cubicBezTo>
                  <a:lnTo>
                    <a:pt x="429724" y="799497"/>
                  </a:lnTo>
                  <a:lnTo>
                    <a:pt x="393724" y="1087497"/>
                  </a:lnTo>
                  <a:lnTo>
                    <a:pt x="285724" y="1339497"/>
                  </a:lnTo>
                  <a:lnTo>
                    <a:pt x="429724" y="1339497"/>
                  </a:lnTo>
                  <a:lnTo>
                    <a:pt x="645724" y="1699497"/>
                  </a:lnTo>
                  <a:lnTo>
                    <a:pt x="213724" y="2095497"/>
                  </a:lnTo>
                  <a:lnTo>
                    <a:pt x="213724" y="2455497"/>
                  </a:lnTo>
                  <a:lnTo>
                    <a:pt x="321724" y="2743497"/>
                  </a:lnTo>
                  <a:lnTo>
                    <a:pt x="321724" y="3103497"/>
                  </a:lnTo>
                  <a:lnTo>
                    <a:pt x="393724" y="3283497"/>
                  </a:lnTo>
                  <a:lnTo>
                    <a:pt x="501724" y="3283497"/>
                  </a:lnTo>
                  <a:cubicBezTo>
                    <a:pt x="513724" y="3307497"/>
                    <a:pt x="531539" y="3329387"/>
                    <a:pt x="537724" y="3355497"/>
                  </a:cubicBezTo>
                  <a:cubicBezTo>
                    <a:pt x="540450" y="3367005"/>
                    <a:pt x="528517" y="3377547"/>
                    <a:pt x="526774" y="3389244"/>
                  </a:cubicBezTo>
                  <a:cubicBezTo>
                    <a:pt x="524821" y="3402351"/>
                    <a:pt x="526774" y="3415748"/>
                    <a:pt x="526774" y="3429000"/>
                  </a:cubicBezTo>
                  <a:lnTo>
                    <a:pt x="537724" y="3499497"/>
                  </a:lnTo>
                  <a:lnTo>
                    <a:pt x="645724" y="3571497"/>
                  </a:lnTo>
                  <a:lnTo>
                    <a:pt x="789724" y="3535497"/>
                  </a:lnTo>
                  <a:lnTo>
                    <a:pt x="969724" y="3607497"/>
                  </a:lnTo>
                  <a:lnTo>
                    <a:pt x="1041724" y="3571497"/>
                  </a:lnTo>
                  <a:lnTo>
                    <a:pt x="1005724" y="3283497"/>
                  </a:lnTo>
                  <a:lnTo>
                    <a:pt x="861724" y="3139497"/>
                  </a:lnTo>
                  <a:lnTo>
                    <a:pt x="969724" y="2851497"/>
                  </a:lnTo>
                  <a:lnTo>
                    <a:pt x="1041724" y="2635497"/>
                  </a:lnTo>
                  <a:lnTo>
                    <a:pt x="1005724" y="2491497"/>
                  </a:lnTo>
                  <a:lnTo>
                    <a:pt x="897724" y="2599497"/>
                  </a:lnTo>
                  <a:lnTo>
                    <a:pt x="753724" y="2599497"/>
                  </a:lnTo>
                  <a:lnTo>
                    <a:pt x="645724" y="2491497"/>
                  </a:lnTo>
                  <a:lnTo>
                    <a:pt x="861724" y="2131497"/>
                  </a:lnTo>
                  <a:lnTo>
                    <a:pt x="1005724" y="2059497"/>
                  </a:lnTo>
                  <a:lnTo>
                    <a:pt x="933724" y="1699497"/>
                  </a:lnTo>
                  <a:lnTo>
                    <a:pt x="897724" y="1555497"/>
                  </a:lnTo>
                  <a:lnTo>
                    <a:pt x="861724" y="1339497"/>
                  </a:lnTo>
                  <a:lnTo>
                    <a:pt x="789724" y="1123497"/>
                  </a:lnTo>
                  <a:lnTo>
                    <a:pt x="645724" y="1015497"/>
                  </a:lnTo>
                  <a:lnTo>
                    <a:pt x="645724" y="1195497"/>
                  </a:lnTo>
                  <a:lnTo>
                    <a:pt x="537724" y="1015497"/>
                  </a:lnTo>
                  <a:lnTo>
                    <a:pt x="501724" y="799497"/>
                  </a:lnTo>
                  <a:lnTo>
                    <a:pt x="393724" y="619497"/>
                  </a:lnTo>
                  <a:lnTo>
                    <a:pt x="321724" y="439497"/>
                  </a:lnTo>
                  <a:lnTo>
                    <a:pt x="213724" y="295497"/>
                  </a:lnTo>
                  <a:lnTo>
                    <a:pt x="141724" y="295497"/>
                  </a:lnTo>
                  <a:lnTo>
                    <a:pt x="141724" y="43497"/>
                  </a:lnTo>
                  <a:lnTo>
                    <a:pt x="49696"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380" name="Freeform 291"/>
            <p:cNvSpPr>
              <a:spLocks/>
            </p:cNvSpPr>
            <p:nvPr/>
          </p:nvSpPr>
          <p:spPr bwMode="auto">
            <a:xfrm>
              <a:off x="107873165" y="113038854"/>
              <a:ext cx="348768" cy="697535"/>
            </a:xfrm>
            <a:custGeom>
              <a:avLst/>
              <a:gdLst>
                <a:gd name="T0" fmla="*/ 215067 w 360000"/>
                <a:gd name="T1" fmla="*/ 0 h 720000"/>
                <a:gd name="T2" fmla="*/ 92171 w 360000"/>
                <a:gd name="T3" fmla="*/ 0 h 720000"/>
                <a:gd name="T4" fmla="*/ 30725 w 360000"/>
                <a:gd name="T5" fmla="*/ 61447 h 720000"/>
                <a:gd name="T6" fmla="*/ 0 w 360000"/>
                <a:gd name="T7" fmla="*/ 245787 h 720000"/>
                <a:gd name="T8" fmla="*/ 61448 w 360000"/>
                <a:gd name="T9" fmla="*/ 430127 h 720000"/>
                <a:gd name="T10" fmla="*/ 184342 w 360000"/>
                <a:gd name="T11" fmla="*/ 614469 h 720000"/>
                <a:gd name="T12" fmla="*/ 276513 w 360000"/>
                <a:gd name="T13" fmla="*/ 583745 h 720000"/>
                <a:gd name="T14" fmla="*/ 307237 w 360000"/>
                <a:gd name="T15" fmla="*/ 491575 h 720000"/>
                <a:gd name="T16" fmla="*/ 307237 w 360000"/>
                <a:gd name="T17" fmla="*/ 245787 h 720000"/>
                <a:gd name="T18" fmla="*/ 276513 w 360000"/>
                <a:gd name="T19" fmla="*/ 122894 h 720000"/>
                <a:gd name="T20" fmla="*/ 215067 w 360000"/>
                <a:gd name="T21" fmla="*/ 0 h 7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00"/>
                <a:gd name="T34" fmla="*/ 0 h 720000"/>
                <a:gd name="T35" fmla="*/ 360000 w 360000"/>
                <a:gd name="T36" fmla="*/ 720000 h 7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00" h="720000">
                  <a:moveTo>
                    <a:pt x="252000" y="0"/>
                  </a:moveTo>
                  <a:lnTo>
                    <a:pt x="108000" y="0"/>
                  </a:lnTo>
                  <a:lnTo>
                    <a:pt x="36000" y="72000"/>
                  </a:lnTo>
                  <a:lnTo>
                    <a:pt x="0" y="288000"/>
                  </a:lnTo>
                  <a:lnTo>
                    <a:pt x="72000" y="504000"/>
                  </a:lnTo>
                  <a:lnTo>
                    <a:pt x="216000" y="720000"/>
                  </a:lnTo>
                  <a:lnTo>
                    <a:pt x="324000" y="684000"/>
                  </a:lnTo>
                  <a:lnTo>
                    <a:pt x="360000" y="576000"/>
                  </a:lnTo>
                  <a:lnTo>
                    <a:pt x="360000" y="288000"/>
                  </a:lnTo>
                  <a:lnTo>
                    <a:pt x="324000" y="144000"/>
                  </a:lnTo>
                  <a:lnTo>
                    <a:pt x="252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381" name="Text Box 292"/>
            <p:cNvSpPr txBox="1">
              <a:spLocks noChangeArrowheads="1"/>
            </p:cNvSpPr>
            <p:nvPr/>
          </p:nvSpPr>
          <p:spPr bwMode="auto">
            <a:xfrm>
              <a:off x="112163004" y="109457280"/>
              <a:ext cx="767288"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Gullberget</a:t>
              </a:r>
              <a:endParaRPr lang="sv-SE"/>
            </a:p>
          </p:txBody>
        </p:sp>
        <p:sp>
          <p:nvSpPr>
            <p:cNvPr id="3382" name="Freeform 293"/>
            <p:cNvSpPr>
              <a:spLocks/>
            </p:cNvSpPr>
            <p:nvPr/>
          </p:nvSpPr>
          <p:spPr bwMode="auto">
            <a:xfrm>
              <a:off x="110733058" y="110248716"/>
              <a:ext cx="2650632" cy="837041"/>
            </a:xfrm>
            <a:custGeom>
              <a:avLst/>
              <a:gdLst>
                <a:gd name="T0" fmla="*/ 415172 w 2736000"/>
                <a:gd name="T1" fmla="*/ 148020 h 864000"/>
                <a:gd name="T2" fmla="*/ 372761 w 2736000"/>
                <a:gd name="T3" fmla="*/ 190432 h 864000"/>
                <a:gd name="T4" fmla="*/ 347313 w 2736000"/>
                <a:gd name="T5" fmla="*/ 224361 h 864000"/>
                <a:gd name="T6" fmla="*/ 304901 w 2736000"/>
                <a:gd name="T7" fmla="*/ 266772 h 864000"/>
                <a:gd name="T8" fmla="*/ 254008 w 2736000"/>
                <a:gd name="T9" fmla="*/ 283736 h 864000"/>
                <a:gd name="T10" fmla="*/ 237044 w 2736000"/>
                <a:gd name="T11" fmla="*/ 300701 h 864000"/>
                <a:gd name="T12" fmla="*/ 153617 w 2736000"/>
                <a:gd name="T13" fmla="*/ 399402 h 864000"/>
                <a:gd name="T14" fmla="*/ 92170 w 2736000"/>
                <a:gd name="T15" fmla="*/ 399402 h 864000"/>
                <a:gd name="T16" fmla="*/ 0 w 2736000"/>
                <a:gd name="T17" fmla="*/ 491573 h 864000"/>
                <a:gd name="T18" fmla="*/ 92170 w 2736000"/>
                <a:gd name="T19" fmla="*/ 614465 h 864000"/>
                <a:gd name="T20" fmla="*/ 245787 w 2736000"/>
                <a:gd name="T21" fmla="*/ 553020 h 864000"/>
                <a:gd name="T22" fmla="*/ 368681 w 2736000"/>
                <a:gd name="T23" fmla="*/ 583743 h 864000"/>
                <a:gd name="T24" fmla="*/ 460850 w 2736000"/>
                <a:gd name="T25" fmla="*/ 583743 h 864000"/>
                <a:gd name="T26" fmla="*/ 491575 w 2736000"/>
                <a:gd name="T27" fmla="*/ 491573 h 864000"/>
                <a:gd name="T28" fmla="*/ 491575 w 2736000"/>
                <a:gd name="T29" fmla="*/ 337956 h 864000"/>
                <a:gd name="T30" fmla="*/ 614469 w 2736000"/>
                <a:gd name="T31" fmla="*/ 215062 h 864000"/>
                <a:gd name="T32" fmla="*/ 675914 w 2736000"/>
                <a:gd name="T33" fmla="*/ 153617 h 864000"/>
                <a:gd name="T34" fmla="*/ 768085 w 2736000"/>
                <a:gd name="T35" fmla="*/ 153617 h 864000"/>
                <a:gd name="T36" fmla="*/ 860256 w 2736000"/>
                <a:gd name="T37" fmla="*/ 184340 h 864000"/>
                <a:gd name="T38" fmla="*/ 1013871 w 2736000"/>
                <a:gd name="T39" fmla="*/ 153617 h 864000"/>
                <a:gd name="T40" fmla="*/ 1228935 w 2736000"/>
                <a:gd name="T41" fmla="*/ 153617 h 864000"/>
                <a:gd name="T42" fmla="*/ 1382552 w 2736000"/>
                <a:gd name="T43" fmla="*/ 122893 h 864000"/>
                <a:gd name="T44" fmla="*/ 1597616 w 2736000"/>
                <a:gd name="T45" fmla="*/ 184340 h 864000"/>
                <a:gd name="T46" fmla="*/ 1720509 w 2736000"/>
                <a:gd name="T47" fmla="*/ 122893 h 864000"/>
                <a:gd name="T48" fmla="*/ 1904851 w 2736000"/>
                <a:gd name="T49" fmla="*/ 153617 h 864000"/>
                <a:gd name="T50" fmla="*/ 1966296 w 2736000"/>
                <a:gd name="T51" fmla="*/ 276509 h 864000"/>
                <a:gd name="T52" fmla="*/ 1966296 w 2736000"/>
                <a:gd name="T53" fmla="*/ 399402 h 864000"/>
                <a:gd name="T54" fmla="*/ 1935573 w 2736000"/>
                <a:gd name="T55" fmla="*/ 522295 h 864000"/>
                <a:gd name="T56" fmla="*/ 2119913 w 2736000"/>
                <a:gd name="T57" fmla="*/ 645189 h 864000"/>
                <a:gd name="T58" fmla="*/ 2304254 w 2736000"/>
                <a:gd name="T59" fmla="*/ 737359 h 864000"/>
                <a:gd name="T60" fmla="*/ 2334978 w 2736000"/>
                <a:gd name="T61" fmla="*/ 645189 h 864000"/>
                <a:gd name="T62" fmla="*/ 2273529 w 2736000"/>
                <a:gd name="T63" fmla="*/ 553020 h 864000"/>
                <a:gd name="T64" fmla="*/ 2242807 w 2736000"/>
                <a:gd name="T65" fmla="*/ 337956 h 864000"/>
                <a:gd name="T66" fmla="*/ 2212082 w 2736000"/>
                <a:gd name="T67" fmla="*/ 245787 h 864000"/>
                <a:gd name="T68" fmla="*/ 2089188 w 2736000"/>
                <a:gd name="T69" fmla="*/ 245787 h 864000"/>
                <a:gd name="T70" fmla="*/ 1997019 w 2736000"/>
                <a:gd name="T71" fmla="*/ 184340 h 864000"/>
                <a:gd name="T72" fmla="*/ 1812679 w 2736000"/>
                <a:gd name="T73" fmla="*/ 92169 h 864000"/>
                <a:gd name="T74" fmla="*/ 1536170 w 2736000"/>
                <a:gd name="T75" fmla="*/ 30724 h 864000"/>
                <a:gd name="T76" fmla="*/ 1351828 w 2736000"/>
                <a:gd name="T77" fmla="*/ 0 h 864000"/>
                <a:gd name="T78" fmla="*/ 1198214 w 2736000"/>
                <a:gd name="T79" fmla="*/ 0 h 864000"/>
                <a:gd name="T80" fmla="*/ 1075320 w 2736000"/>
                <a:gd name="T81" fmla="*/ 61446 h 864000"/>
                <a:gd name="T82" fmla="*/ 768085 w 2736000"/>
                <a:gd name="T83" fmla="*/ 30724 h 864000"/>
                <a:gd name="T84" fmla="*/ 614469 w 2736000"/>
                <a:gd name="T85" fmla="*/ 30724 h 864000"/>
                <a:gd name="T86" fmla="*/ 460850 w 2736000"/>
                <a:gd name="T87" fmla="*/ 92169 h 864000"/>
                <a:gd name="T88" fmla="*/ 415172 w 2736000"/>
                <a:gd name="T89" fmla="*/ 148020 h 864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6000"/>
                <a:gd name="T136" fmla="*/ 0 h 864000"/>
                <a:gd name="T137" fmla="*/ 2736000 w 2736000"/>
                <a:gd name="T138" fmla="*/ 864000 h 864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6000" h="864000">
                  <a:moveTo>
                    <a:pt x="486476" y="173442"/>
                  </a:moveTo>
                  <a:cubicBezTo>
                    <a:pt x="469911" y="190007"/>
                    <a:pt x="450836" y="204396"/>
                    <a:pt x="436780" y="223138"/>
                  </a:cubicBezTo>
                  <a:cubicBezTo>
                    <a:pt x="426841" y="236390"/>
                    <a:pt x="417968" y="250514"/>
                    <a:pt x="406963" y="262895"/>
                  </a:cubicBezTo>
                  <a:cubicBezTo>
                    <a:pt x="391399" y="280404"/>
                    <a:pt x="373832" y="296025"/>
                    <a:pt x="357267" y="312590"/>
                  </a:cubicBezTo>
                  <a:cubicBezTo>
                    <a:pt x="342451" y="327406"/>
                    <a:pt x="297633" y="332468"/>
                    <a:pt x="297633" y="332468"/>
                  </a:cubicBezTo>
                  <a:cubicBezTo>
                    <a:pt x="291007" y="339094"/>
                    <a:pt x="273360" y="347758"/>
                    <a:pt x="277754" y="352347"/>
                  </a:cubicBezTo>
                  <a:lnTo>
                    <a:pt x="180000" y="468000"/>
                  </a:lnTo>
                  <a:lnTo>
                    <a:pt x="108000" y="468000"/>
                  </a:lnTo>
                  <a:lnTo>
                    <a:pt x="0" y="576000"/>
                  </a:lnTo>
                  <a:lnTo>
                    <a:pt x="108000" y="720000"/>
                  </a:lnTo>
                  <a:lnTo>
                    <a:pt x="288000" y="648000"/>
                  </a:lnTo>
                  <a:lnTo>
                    <a:pt x="432000" y="684000"/>
                  </a:lnTo>
                  <a:lnTo>
                    <a:pt x="540000" y="684000"/>
                  </a:lnTo>
                  <a:lnTo>
                    <a:pt x="576000" y="576000"/>
                  </a:lnTo>
                  <a:lnTo>
                    <a:pt x="576000" y="396000"/>
                  </a:lnTo>
                  <a:lnTo>
                    <a:pt x="720000" y="252000"/>
                  </a:lnTo>
                  <a:lnTo>
                    <a:pt x="792000" y="180000"/>
                  </a:lnTo>
                  <a:lnTo>
                    <a:pt x="900000" y="180000"/>
                  </a:lnTo>
                  <a:lnTo>
                    <a:pt x="1008000" y="216000"/>
                  </a:lnTo>
                  <a:lnTo>
                    <a:pt x="1188000" y="180000"/>
                  </a:lnTo>
                  <a:lnTo>
                    <a:pt x="1440000" y="180000"/>
                  </a:lnTo>
                  <a:lnTo>
                    <a:pt x="1620000" y="144000"/>
                  </a:lnTo>
                  <a:lnTo>
                    <a:pt x="1872000" y="216000"/>
                  </a:lnTo>
                  <a:lnTo>
                    <a:pt x="2016000" y="144000"/>
                  </a:lnTo>
                  <a:lnTo>
                    <a:pt x="2232000" y="180000"/>
                  </a:lnTo>
                  <a:lnTo>
                    <a:pt x="2304000" y="324000"/>
                  </a:lnTo>
                  <a:lnTo>
                    <a:pt x="2304000" y="468000"/>
                  </a:lnTo>
                  <a:lnTo>
                    <a:pt x="2268000" y="612000"/>
                  </a:lnTo>
                  <a:lnTo>
                    <a:pt x="2484000" y="756000"/>
                  </a:lnTo>
                  <a:lnTo>
                    <a:pt x="2700000" y="864000"/>
                  </a:lnTo>
                  <a:lnTo>
                    <a:pt x="2736000" y="756000"/>
                  </a:lnTo>
                  <a:lnTo>
                    <a:pt x="2664000" y="648000"/>
                  </a:lnTo>
                  <a:lnTo>
                    <a:pt x="2628000" y="396000"/>
                  </a:lnTo>
                  <a:lnTo>
                    <a:pt x="2592000" y="288000"/>
                  </a:lnTo>
                  <a:lnTo>
                    <a:pt x="2448000" y="288000"/>
                  </a:lnTo>
                  <a:lnTo>
                    <a:pt x="2340000" y="216000"/>
                  </a:lnTo>
                  <a:lnTo>
                    <a:pt x="2124000" y="108000"/>
                  </a:lnTo>
                  <a:lnTo>
                    <a:pt x="1800000" y="36000"/>
                  </a:lnTo>
                  <a:lnTo>
                    <a:pt x="1584000" y="0"/>
                  </a:lnTo>
                  <a:lnTo>
                    <a:pt x="1404000" y="0"/>
                  </a:lnTo>
                  <a:lnTo>
                    <a:pt x="1260000" y="72000"/>
                  </a:lnTo>
                  <a:lnTo>
                    <a:pt x="900000" y="36000"/>
                  </a:lnTo>
                  <a:lnTo>
                    <a:pt x="720000" y="36000"/>
                  </a:lnTo>
                  <a:lnTo>
                    <a:pt x="540000" y="108000"/>
                  </a:lnTo>
                  <a:lnTo>
                    <a:pt x="486476" y="173442"/>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383" name="AutoShape 294"/>
            <p:cNvSpPr>
              <a:spLocks noChangeArrowheads="1"/>
            </p:cNvSpPr>
            <p:nvPr/>
          </p:nvSpPr>
          <p:spPr bwMode="auto">
            <a:xfrm rot="-5400000">
              <a:off x="107073792" y="11060871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a:t>
              </a:r>
              <a:endParaRPr lang="sv-SE"/>
            </a:p>
          </p:txBody>
        </p:sp>
        <p:sp>
          <p:nvSpPr>
            <p:cNvPr id="3384" name="Freeform 295"/>
            <p:cNvSpPr>
              <a:spLocks/>
            </p:cNvSpPr>
            <p:nvPr/>
          </p:nvSpPr>
          <p:spPr bwMode="auto">
            <a:xfrm>
              <a:off x="106722233" y="111643785"/>
              <a:ext cx="1848468" cy="2301864"/>
            </a:xfrm>
            <a:custGeom>
              <a:avLst/>
              <a:gdLst>
                <a:gd name="T0" fmla="*/ 522300 w 1908000"/>
                <a:gd name="T1" fmla="*/ 0 h 2376000"/>
                <a:gd name="T2" fmla="*/ 414767 w 1908000"/>
                <a:gd name="T3" fmla="*/ 15361 h 2376000"/>
                <a:gd name="T4" fmla="*/ 261149 w 1908000"/>
                <a:gd name="T5" fmla="*/ 245787 h 2376000"/>
                <a:gd name="T6" fmla="*/ 138255 w 1908000"/>
                <a:gd name="T7" fmla="*/ 599106 h 2376000"/>
                <a:gd name="T8" fmla="*/ 92170 w 1908000"/>
                <a:gd name="T9" fmla="*/ 844892 h 2376000"/>
                <a:gd name="T10" fmla="*/ 15361 w 1908000"/>
                <a:gd name="T11" fmla="*/ 983147 h 2376000"/>
                <a:gd name="T12" fmla="*/ 0 w 1908000"/>
                <a:gd name="T13" fmla="*/ 1106041 h 2376000"/>
                <a:gd name="T14" fmla="*/ 92170 w 1908000"/>
                <a:gd name="T15" fmla="*/ 1290380 h 2376000"/>
                <a:gd name="T16" fmla="*/ 184342 w 1908000"/>
                <a:gd name="T17" fmla="*/ 1490082 h 2376000"/>
                <a:gd name="T18" fmla="*/ 368682 w 1908000"/>
                <a:gd name="T19" fmla="*/ 1582251 h 2376000"/>
                <a:gd name="T20" fmla="*/ 491575 w 1908000"/>
                <a:gd name="T21" fmla="*/ 1997017 h 2376000"/>
                <a:gd name="T22" fmla="*/ 614469 w 1908000"/>
                <a:gd name="T23" fmla="*/ 2012377 h 2376000"/>
                <a:gd name="T24" fmla="*/ 752726 w 1908000"/>
                <a:gd name="T25" fmla="*/ 1935571 h 2376000"/>
                <a:gd name="T26" fmla="*/ 829534 w 1908000"/>
                <a:gd name="T27" fmla="*/ 2027739 h 2376000"/>
                <a:gd name="T28" fmla="*/ 1628343 w 1908000"/>
                <a:gd name="T29" fmla="*/ 2027739 h 2376000"/>
                <a:gd name="T30" fmla="*/ 1628343 w 1908000"/>
                <a:gd name="T31" fmla="*/ 1843399 h 2376000"/>
                <a:gd name="T32" fmla="*/ 1566898 w 1908000"/>
                <a:gd name="T33" fmla="*/ 1628336 h 2376000"/>
                <a:gd name="T34" fmla="*/ 1474727 w 1908000"/>
                <a:gd name="T35" fmla="*/ 1505444 h 2376000"/>
                <a:gd name="T36" fmla="*/ 1444005 w 1908000"/>
                <a:gd name="T37" fmla="*/ 1136764 h 2376000"/>
                <a:gd name="T38" fmla="*/ 1336471 w 1908000"/>
                <a:gd name="T39" fmla="*/ 737360 h 2376000"/>
                <a:gd name="T40" fmla="*/ 1228939 w 1908000"/>
                <a:gd name="T41" fmla="*/ 414765 h 2376000"/>
                <a:gd name="T42" fmla="*/ 1106046 w 1908000"/>
                <a:gd name="T43" fmla="*/ 261148 h 2376000"/>
                <a:gd name="T44" fmla="*/ 983151 w 1908000"/>
                <a:gd name="T45" fmla="*/ 245787 h 2376000"/>
                <a:gd name="T46" fmla="*/ 875619 w 1908000"/>
                <a:gd name="T47" fmla="*/ 245787 h 2376000"/>
                <a:gd name="T48" fmla="*/ 599108 w 1908000"/>
                <a:gd name="T49" fmla="*/ 46086 h 2376000"/>
                <a:gd name="T50" fmla="*/ 522300 w 1908000"/>
                <a:gd name="T51" fmla="*/ 0 h 237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8000"/>
                <a:gd name="T79" fmla="*/ 0 h 2376000"/>
                <a:gd name="T80" fmla="*/ 1908000 w 1908000"/>
                <a:gd name="T81" fmla="*/ 2376000 h 237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8000" h="2376000">
                  <a:moveTo>
                    <a:pt x="612000" y="0"/>
                  </a:moveTo>
                  <a:lnTo>
                    <a:pt x="486000" y="18000"/>
                  </a:lnTo>
                  <a:lnTo>
                    <a:pt x="306000" y="288000"/>
                  </a:lnTo>
                  <a:lnTo>
                    <a:pt x="162000" y="702000"/>
                  </a:lnTo>
                  <a:lnTo>
                    <a:pt x="108000" y="990000"/>
                  </a:lnTo>
                  <a:lnTo>
                    <a:pt x="18000" y="1152000"/>
                  </a:lnTo>
                  <a:lnTo>
                    <a:pt x="0" y="1296000"/>
                  </a:lnTo>
                  <a:lnTo>
                    <a:pt x="108000" y="1512000"/>
                  </a:lnTo>
                  <a:lnTo>
                    <a:pt x="216000" y="1746000"/>
                  </a:lnTo>
                  <a:lnTo>
                    <a:pt x="432000" y="1854000"/>
                  </a:lnTo>
                  <a:lnTo>
                    <a:pt x="576000" y="2340000"/>
                  </a:lnTo>
                  <a:lnTo>
                    <a:pt x="720000" y="2358000"/>
                  </a:lnTo>
                  <a:lnTo>
                    <a:pt x="882000" y="2268000"/>
                  </a:lnTo>
                  <a:lnTo>
                    <a:pt x="972000" y="2376000"/>
                  </a:lnTo>
                  <a:lnTo>
                    <a:pt x="1908000" y="2376000"/>
                  </a:lnTo>
                  <a:lnTo>
                    <a:pt x="1908000" y="2160000"/>
                  </a:lnTo>
                  <a:lnTo>
                    <a:pt x="1836000" y="1908000"/>
                  </a:lnTo>
                  <a:lnTo>
                    <a:pt x="1728000" y="1764000"/>
                  </a:lnTo>
                  <a:lnTo>
                    <a:pt x="1692000" y="1332000"/>
                  </a:lnTo>
                  <a:lnTo>
                    <a:pt x="1566000" y="864000"/>
                  </a:lnTo>
                  <a:lnTo>
                    <a:pt x="1440000" y="486000"/>
                  </a:lnTo>
                  <a:lnTo>
                    <a:pt x="1296000" y="306000"/>
                  </a:lnTo>
                  <a:lnTo>
                    <a:pt x="1152000" y="288000"/>
                  </a:lnTo>
                  <a:lnTo>
                    <a:pt x="1026000" y="288000"/>
                  </a:lnTo>
                  <a:lnTo>
                    <a:pt x="702000" y="54000"/>
                  </a:lnTo>
                  <a:lnTo>
                    <a:pt x="612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85" name="Freeform 296"/>
            <p:cNvSpPr>
              <a:spLocks/>
            </p:cNvSpPr>
            <p:nvPr/>
          </p:nvSpPr>
          <p:spPr bwMode="auto">
            <a:xfrm>
              <a:off x="107140755" y="112393635"/>
              <a:ext cx="558027" cy="523151"/>
            </a:xfrm>
            <a:custGeom>
              <a:avLst/>
              <a:gdLst>
                <a:gd name="T0" fmla="*/ 199700 w 576000"/>
                <a:gd name="T1" fmla="*/ 61446 h 540000"/>
                <a:gd name="T2" fmla="*/ 30724 w 576000"/>
                <a:gd name="T3" fmla="*/ 15361 h 540000"/>
                <a:gd name="T4" fmla="*/ 0 w 576000"/>
                <a:gd name="T5" fmla="*/ 61446 h 540000"/>
                <a:gd name="T6" fmla="*/ 46086 w 576000"/>
                <a:gd name="T7" fmla="*/ 168979 h 540000"/>
                <a:gd name="T8" fmla="*/ 122893 w 576000"/>
                <a:gd name="T9" fmla="*/ 291872 h 540000"/>
                <a:gd name="T10" fmla="*/ 261147 w 576000"/>
                <a:gd name="T11" fmla="*/ 430127 h 540000"/>
                <a:gd name="T12" fmla="*/ 414762 w 576000"/>
                <a:gd name="T13" fmla="*/ 460850 h 540000"/>
                <a:gd name="T14" fmla="*/ 491570 w 576000"/>
                <a:gd name="T15" fmla="*/ 322596 h 540000"/>
                <a:gd name="T16" fmla="*/ 476209 w 576000"/>
                <a:gd name="T17" fmla="*/ 199702 h 540000"/>
                <a:gd name="T18" fmla="*/ 430124 w 576000"/>
                <a:gd name="T19" fmla="*/ 61446 h 540000"/>
                <a:gd name="T20" fmla="*/ 307232 w 576000"/>
                <a:gd name="T21" fmla="*/ 0 h 540000"/>
                <a:gd name="T22" fmla="*/ 199700 w 576000"/>
                <a:gd name="T23" fmla="*/ 61446 h 54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000"/>
                <a:gd name="T37" fmla="*/ 0 h 540000"/>
                <a:gd name="T38" fmla="*/ 576000 w 576000"/>
                <a:gd name="T39" fmla="*/ 540000 h 54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000" h="540000">
                  <a:moveTo>
                    <a:pt x="234000" y="72000"/>
                  </a:moveTo>
                  <a:lnTo>
                    <a:pt x="36000" y="18000"/>
                  </a:lnTo>
                  <a:lnTo>
                    <a:pt x="0" y="72000"/>
                  </a:lnTo>
                  <a:lnTo>
                    <a:pt x="54000" y="198000"/>
                  </a:lnTo>
                  <a:lnTo>
                    <a:pt x="144000" y="342000"/>
                  </a:lnTo>
                  <a:lnTo>
                    <a:pt x="306000" y="504000"/>
                  </a:lnTo>
                  <a:lnTo>
                    <a:pt x="486000" y="540000"/>
                  </a:lnTo>
                  <a:lnTo>
                    <a:pt x="576000" y="378000"/>
                  </a:lnTo>
                  <a:lnTo>
                    <a:pt x="558000" y="234000"/>
                  </a:lnTo>
                  <a:lnTo>
                    <a:pt x="504000" y="72000"/>
                  </a:lnTo>
                  <a:lnTo>
                    <a:pt x="360000" y="0"/>
                  </a:lnTo>
                  <a:lnTo>
                    <a:pt x="234000" y="72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86" name="Freeform 297"/>
            <p:cNvSpPr>
              <a:spLocks/>
            </p:cNvSpPr>
            <p:nvPr/>
          </p:nvSpPr>
          <p:spPr bwMode="auto">
            <a:xfrm>
              <a:off x="110872565" y="111783292"/>
              <a:ext cx="1255563" cy="993987"/>
            </a:xfrm>
            <a:custGeom>
              <a:avLst/>
              <a:gdLst>
                <a:gd name="T0" fmla="*/ 76808 w 1296000"/>
                <a:gd name="T1" fmla="*/ 76808 h 1026000"/>
                <a:gd name="T2" fmla="*/ 0 w 1296000"/>
                <a:gd name="T3" fmla="*/ 153618 h 1026000"/>
                <a:gd name="T4" fmla="*/ 46086 w 1296000"/>
                <a:gd name="T5" fmla="*/ 291873 h 1026000"/>
                <a:gd name="T6" fmla="*/ 168980 w 1296000"/>
                <a:gd name="T7" fmla="*/ 384042 h 1026000"/>
                <a:gd name="T8" fmla="*/ 276512 w 1296000"/>
                <a:gd name="T9" fmla="*/ 599106 h 1026000"/>
                <a:gd name="T10" fmla="*/ 537660 w 1296000"/>
                <a:gd name="T11" fmla="*/ 814170 h 1026000"/>
                <a:gd name="T12" fmla="*/ 798809 w 1296000"/>
                <a:gd name="T13" fmla="*/ 875617 h 1026000"/>
                <a:gd name="T14" fmla="*/ 921703 w 1296000"/>
                <a:gd name="T15" fmla="*/ 814170 h 1026000"/>
                <a:gd name="T16" fmla="*/ 998512 w 1296000"/>
                <a:gd name="T17" fmla="*/ 752724 h 1026000"/>
                <a:gd name="T18" fmla="*/ 1090683 w 1296000"/>
                <a:gd name="T19" fmla="*/ 599106 h 1026000"/>
                <a:gd name="T20" fmla="*/ 1106044 w 1296000"/>
                <a:gd name="T21" fmla="*/ 476214 h 1026000"/>
                <a:gd name="T22" fmla="*/ 1013874 w 1296000"/>
                <a:gd name="T23" fmla="*/ 291873 h 1026000"/>
                <a:gd name="T24" fmla="*/ 844894 w 1296000"/>
                <a:gd name="T25" fmla="*/ 76808 h 1026000"/>
                <a:gd name="T26" fmla="*/ 768087 w 1296000"/>
                <a:gd name="T27" fmla="*/ 0 h 1026000"/>
                <a:gd name="T28" fmla="*/ 691277 w 1296000"/>
                <a:gd name="T29" fmla="*/ 46086 h 1026000"/>
                <a:gd name="T30" fmla="*/ 568384 w 1296000"/>
                <a:gd name="T31" fmla="*/ 199702 h 1026000"/>
                <a:gd name="T32" fmla="*/ 460852 w 1296000"/>
                <a:gd name="T33" fmla="*/ 291873 h 1026000"/>
                <a:gd name="T34" fmla="*/ 337958 w 1296000"/>
                <a:gd name="T35" fmla="*/ 276512 h 1026000"/>
                <a:gd name="T36" fmla="*/ 230426 w 1296000"/>
                <a:gd name="T37" fmla="*/ 168979 h 1026000"/>
                <a:gd name="T38" fmla="*/ 153618 w 1296000"/>
                <a:gd name="T39" fmla="*/ 76808 h 1026000"/>
                <a:gd name="T40" fmla="*/ 76808 w 1296000"/>
                <a:gd name="T41" fmla="*/ 76808 h 1026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6000"/>
                <a:gd name="T64" fmla="*/ 0 h 1026000"/>
                <a:gd name="T65" fmla="*/ 1296000 w 1296000"/>
                <a:gd name="T66" fmla="*/ 1026000 h 1026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6000" h="1026000">
                  <a:moveTo>
                    <a:pt x="90000" y="90000"/>
                  </a:moveTo>
                  <a:lnTo>
                    <a:pt x="0" y="180000"/>
                  </a:lnTo>
                  <a:lnTo>
                    <a:pt x="54000" y="342000"/>
                  </a:lnTo>
                  <a:lnTo>
                    <a:pt x="198000" y="450000"/>
                  </a:lnTo>
                  <a:lnTo>
                    <a:pt x="324000" y="702000"/>
                  </a:lnTo>
                  <a:lnTo>
                    <a:pt x="630000" y="954000"/>
                  </a:lnTo>
                  <a:lnTo>
                    <a:pt x="936000" y="1026000"/>
                  </a:lnTo>
                  <a:lnTo>
                    <a:pt x="1080000" y="954000"/>
                  </a:lnTo>
                  <a:lnTo>
                    <a:pt x="1170000" y="882000"/>
                  </a:lnTo>
                  <a:lnTo>
                    <a:pt x="1278000" y="702000"/>
                  </a:lnTo>
                  <a:lnTo>
                    <a:pt x="1296000" y="558000"/>
                  </a:lnTo>
                  <a:lnTo>
                    <a:pt x="1188000" y="342000"/>
                  </a:lnTo>
                  <a:lnTo>
                    <a:pt x="990000" y="90000"/>
                  </a:lnTo>
                  <a:lnTo>
                    <a:pt x="900000" y="0"/>
                  </a:lnTo>
                  <a:lnTo>
                    <a:pt x="810000" y="54000"/>
                  </a:lnTo>
                  <a:lnTo>
                    <a:pt x="666000" y="234000"/>
                  </a:lnTo>
                  <a:lnTo>
                    <a:pt x="540000" y="342000"/>
                  </a:lnTo>
                  <a:lnTo>
                    <a:pt x="396000" y="324000"/>
                  </a:lnTo>
                  <a:lnTo>
                    <a:pt x="270000" y="198000"/>
                  </a:lnTo>
                  <a:lnTo>
                    <a:pt x="180000" y="90000"/>
                  </a:lnTo>
                  <a:lnTo>
                    <a:pt x="90000" y="90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87" name="Freeform 298"/>
            <p:cNvSpPr>
              <a:spLocks/>
            </p:cNvSpPr>
            <p:nvPr/>
          </p:nvSpPr>
          <p:spPr bwMode="auto">
            <a:xfrm>
              <a:off x="110767935" y="111642296"/>
              <a:ext cx="1534576" cy="1413997"/>
            </a:xfrm>
            <a:custGeom>
              <a:avLst/>
              <a:gdLst>
                <a:gd name="T0" fmla="*/ 184340 w 1584000"/>
                <a:gd name="T1" fmla="*/ 16673 h 1459537"/>
                <a:gd name="T2" fmla="*/ 337957 w 1584000"/>
                <a:gd name="T3" fmla="*/ 78120 h 1459537"/>
                <a:gd name="T4" fmla="*/ 476213 w 1584000"/>
                <a:gd name="T5" fmla="*/ 185651 h 1459537"/>
                <a:gd name="T6" fmla="*/ 553020 w 1584000"/>
                <a:gd name="T7" fmla="*/ 185651 h 1459537"/>
                <a:gd name="T8" fmla="*/ 691275 w 1584000"/>
                <a:gd name="T9" fmla="*/ 78120 h 1459537"/>
                <a:gd name="T10" fmla="*/ 844893 w 1584000"/>
                <a:gd name="T11" fmla="*/ 1312 h 1459537"/>
                <a:gd name="T12" fmla="*/ 870592 w 1584000"/>
                <a:gd name="T13" fmla="*/ 8609 h 1459537"/>
                <a:gd name="T14" fmla="*/ 919364 w 1584000"/>
                <a:gd name="T15" fmla="*/ 12674 h 1459537"/>
                <a:gd name="T16" fmla="*/ 951880 w 1584000"/>
                <a:gd name="T17" fmla="*/ 20801 h 1459537"/>
                <a:gd name="T18" fmla="*/ 984397 w 1584000"/>
                <a:gd name="T19" fmla="*/ 28930 h 1459537"/>
                <a:gd name="T20" fmla="*/ 983148 w 1584000"/>
                <a:gd name="T21" fmla="*/ 62759 h 1459537"/>
                <a:gd name="T22" fmla="*/ 983148 w 1584000"/>
                <a:gd name="T23" fmla="*/ 16673 h 1459537"/>
                <a:gd name="T24" fmla="*/ 1121403 w 1584000"/>
                <a:gd name="T25" fmla="*/ 1312 h 1459537"/>
                <a:gd name="T26" fmla="*/ 1259658 w 1584000"/>
                <a:gd name="T27" fmla="*/ 170291 h 1459537"/>
                <a:gd name="T28" fmla="*/ 1321103 w 1584000"/>
                <a:gd name="T29" fmla="*/ 477525 h 1459537"/>
                <a:gd name="T30" fmla="*/ 1351828 w 1584000"/>
                <a:gd name="T31" fmla="*/ 784759 h 1459537"/>
                <a:gd name="T32" fmla="*/ 1182849 w 1584000"/>
                <a:gd name="T33" fmla="*/ 1061269 h 1459537"/>
                <a:gd name="T34" fmla="*/ 998509 w 1584000"/>
                <a:gd name="T35" fmla="*/ 1230249 h 1459537"/>
                <a:gd name="T36" fmla="*/ 875616 w 1584000"/>
                <a:gd name="T37" fmla="*/ 1245610 h 1459537"/>
                <a:gd name="T38" fmla="*/ 660552 w 1584000"/>
                <a:gd name="T39" fmla="*/ 1184163 h 1459537"/>
                <a:gd name="T40" fmla="*/ 522297 w 1584000"/>
                <a:gd name="T41" fmla="*/ 1061269 h 1459537"/>
                <a:gd name="T42" fmla="*/ 414765 w 1584000"/>
                <a:gd name="T43" fmla="*/ 938376 h 1459537"/>
                <a:gd name="T44" fmla="*/ 261148 w 1584000"/>
                <a:gd name="T45" fmla="*/ 723312 h 1459537"/>
                <a:gd name="T46" fmla="*/ 122893 w 1584000"/>
                <a:gd name="T47" fmla="*/ 569695 h 1459537"/>
                <a:gd name="T48" fmla="*/ 15361 w 1584000"/>
                <a:gd name="T49" fmla="*/ 385354 h 1459537"/>
                <a:gd name="T50" fmla="*/ 0 w 1584000"/>
                <a:gd name="T51" fmla="*/ 185651 h 1459537"/>
                <a:gd name="T52" fmla="*/ 76808 w 1584000"/>
                <a:gd name="T53" fmla="*/ 32035 h 1459537"/>
                <a:gd name="T54" fmla="*/ 184340 w 1584000"/>
                <a:gd name="T55" fmla="*/ 16673 h 14595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4000"/>
                <a:gd name="T85" fmla="*/ 0 h 1459537"/>
                <a:gd name="T86" fmla="*/ 1584000 w 1584000"/>
                <a:gd name="T87" fmla="*/ 1459537 h 14595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4000" h="1459537">
                  <a:moveTo>
                    <a:pt x="216000" y="19537"/>
                  </a:moveTo>
                  <a:lnTo>
                    <a:pt x="396000" y="91537"/>
                  </a:lnTo>
                  <a:lnTo>
                    <a:pt x="558000" y="217537"/>
                  </a:lnTo>
                  <a:lnTo>
                    <a:pt x="648000" y="217537"/>
                  </a:lnTo>
                  <a:lnTo>
                    <a:pt x="810000" y="91537"/>
                  </a:lnTo>
                  <a:cubicBezTo>
                    <a:pt x="870000" y="61537"/>
                    <a:pt x="928604" y="28566"/>
                    <a:pt x="990000" y="1537"/>
                  </a:cubicBezTo>
                  <a:cubicBezTo>
                    <a:pt x="993492" y="0"/>
                    <a:pt x="1016613" y="9620"/>
                    <a:pt x="1020113" y="10087"/>
                  </a:cubicBezTo>
                  <a:cubicBezTo>
                    <a:pt x="1039061" y="12613"/>
                    <a:pt x="1058213" y="13262"/>
                    <a:pt x="1077263" y="14850"/>
                  </a:cubicBezTo>
                  <a:cubicBezTo>
                    <a:pt x="1089963" y="18025"/>
                    <a:pt x="1102663" y="21200"/>
                    <a:pt x="1115363" y="24375"/>
                  </a:cubicBezTo>
                  <a:cubicBezTo>
                    <a:pt x="1157479" y="34904"/>
                    <a:pt x="1130568" y="33900"/>
                    <a:pt x="1153463" y="33900"/>
                  </a:cubicBezTo>
                  <a:lnTo>
                    <a:pt x="1152000" y="73537"/>
                  </a:lnTo>
                  <a:lnTo>
                    <a:pt x="1152000" y="19537"/>
                  </a:lnTo>
                  <a:lnTo>
                    <a:pt x="1314000" y="1537"/>
                  </a:lnTo>
                  <a:lnTo>
                    <a:pt x="1476000" y="199537"/>
                  </a:lnTo>
                  <a:lnTo>
                    <a:pt x="1548000" y="559537"/>
                  </a:lnTo>
                  <a:lnTo>
                    <a:pt x="1584000" y="919537"/>
                  </a:lnTo>
                  <a:lnTo>
                    <a:pt x="1386000" y="1243537"/>
                  </a:lnTo>
                  <a:lnTo>
                    <a:pt x="1170000" y="1441537"/>
                  </a:lnTo>
                  <a:lnTo>
                    <a:pt x="1026000" y="1459537"/>
                  </a:lnTo>
                  <a:lnTo>
                    <a:pt x="774000" y="1387537"/>
                  </a:lnTo>
                  <a:lnTo>
                    <a:pt x="612000" y="1243537"/>
                  </a:lnTo>
                  <a:lnTo>
                    <a:pt x="486000" y="1099537"/>
                  </a:lnTo>
                  <a:lnTo>
                    <a:pt x="306000" y="847537"/>
                  </a:lnTo>
                  <a:lnTo>
                    <a:pt x="144000" y="667537"/>
                  </a:lnTo>
                  <a:lnTo>
                    <a:pt x="18000" y="451537"/>
                  </a:lnTo>
                  <a:lnTo>
                    <a:pt x="0" y="217537"/>
                  </a:lnTo>
                  <a:lnTo>
                    <a:pt x="90000" y="37537"/>
                  </a:lnTo>
                  <a:lnTo>
                    <a:pt x="216000" y="195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88" name="Freeform 299"/>
            <p:cNvSpPr>
              <a:spLocks/>
            </p:cNvSpPr>
            <p:nvPr/>
          </p:nvSpPr>
          <p:spPr bwMode="auto">
            <a:xfrm>
              <a:off x="110682150" y="111515775"/>
              <a:ext cx="1743837" cy="2005412"/>
            </a:xfrm>
            <a:custGeom>
              <a:avLst/>
              <a:gdLst>
                <a:gd name="T0" fmla="*/ 184340 w 1800000"/>
                <a:gd name="T1" fmla="*/ 0 h 2070000"/>
                <a:gd name="T2" fmla="*/ 368681 w 1800000"/>
                <a:gd name="T3" fmla="*/ 15361 h 2070000"/>
                <a:gd name="T4" fmla="*/ 645193 w 1800000"/>
                <a:gd name="T5" fmla="*/ 122894 h 2070000"/>
                <a:gd name="T6" fmla="*/ 875617 w 1800000"/>
                <a:gd name="T7" fmla="*/ 61446 h 2070000"/>
                <a:gd name="T8" fmla="*/ 952427 w 1800000"/>
                <a:gd name="T9" fmla="*/ 46086 h 2070000"/>
                <a:gd name="T10" fmla="*/ 1044596 w 1800000"/>
                <a:gd name="T11" fmla="*/ 61446 h 2070000"/>
                <a:gd name="T12" fmla="*/ 1152128 w 1800000"/>
                <a:gd name="T13" fmla="*/ 0 h 2070000"/>
                <a:gd name="T14" fmla="*/ 1275022 w 1800000"/>
                <a:gd name="T15" fmla="*/ 30724 h 2070000"/>
                <a:gd name="T16" fmla="*/ 1459362 w 1800000"/>
                <a:gd name="T17" fmla="*/ 322596 h 2070000"/>
                <a:gd name="T18" fmla="*/ 1536170 w 1800000"/>
                <a:gd name="T19" fmla="*/ 675914 h 2070000"/>
                <a:gd name="T20" fmla="*/ 1520809 w 1800000"/>
                <a:gd name="T21" fmla="*/ 967787 h 2070000"/>
                <a:gd name="T22" fmla="*/ 1351831 w 1800000"/>
                <a:gd name="T23" fmla="*/ 1321106 h 2070000"/>
                <a:gd name="T24" fmla="*/ 1275022 w 1800000"/>
                <a:gd name="T25" fmla="*/ 1536169 h 2070000"/>
                <a:gd name="T26" fmla="*/ 1228938 w 1800000"/>
                <a:gd name="T27" fmla="*/ 1705148 h 2070000"/>
                <a:gd name="T28" fmla="*/ 1121405 w 1800000"/>
                <a:gd name="T29" fmla="*/ 1766594 h 2070000"/>
                <a:gd name="T30" fmla="*/ 1013874 w 1800000"/>
                <a:gd name="T31" fmla="*/ 1766594 h 2070000"/>
                <a:gd name="T32" fmla="*/ 798808 w 1800000"/>
                <a:gd name="T33" fmla="*/ 1566891 h 2070000"/>
                <a:gd name="T34" fmla="*/ 599106 w 1800000"/>
                <a:gd name="T35" fmla="*/ 1367190 h 2070000"/>
                <a:gd name="T36" fmla="*/ 399405 w 1800000"/>
                <a:gd name="T37" fmla="*/ 1075319 h 2070000"/>
                <a:gd name="T38" fmla="*/ 291873 w 1800000"/>
                <a:gd name="T39" fmla="*/ 921701 h 2070000"/>
                <a:gd name="T40" fmla="*/ 184340 w 1800000"/>
                <a:gd name="T41" fmla="*/ 768084 h 2070000"/>
                <a:gd name="T42" fmla="*/ 61446 w 1800000"/>
                <a:gd name="T43" fmla="*/ 553020 h 2070000"/>
                <a:gd name="T44" fmla="*/ 0 w 1800000"/>
                <a:gd name="T45" fmla="*/ 353318 h 2070000"/>
                <a:gd name="T46" fmla="*/ 61446 w 1800000"/>
                <a:gd name="T47" fmla="*/ 153617 h 2070000"/>
                <a:gd name="T48" fmla="*/ 184340 w 1800000"/>
                <a:gd name="T49" fmla="*/ 0 h 207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0000"/>
                <a:gd name="T76" fmla="*/ 0 h 2070000"/>
                <a:gd name="T77" fmla="*/ 1800000 w 1800000"/>
                <a:gd name="T78" fmla="*/ 2070000 h 207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0000" h="2070000">
                  <a:moveTo>
                    <a:pt x="216000" y="0"/>
                  </a:moveTo>
                  <a:lnTo>
                    <a:pt x="432000" y="18000"/>
                  </a:lnTo>
                  <a:lnTo>
                    <a:pt x="756000" y="144000"/>
                  </a:lnTo>
                  <a:lnTo>
                    <a:pt x="1026000" y="72000"/>
                  </a:lnTo>
                  <a:lnTo>
                    <a:pt x="1116000" y="54000"/>
                  </a:lnTo>
                  <a:lnTo>
                    <a:pt x="1224000" y="72000"/>
                  </a:lnTo>
                  <a:lnTo>
                    <a:pt x="1350000" y="0"/>
                  </a:lnTo>
                  <a:lnTo>
                    <a:pt x="1494000" y="36000"/>
                  </a:lnTo>
                  <a:lnTo>
                    <a:pt x="1710000" y="378000"/>
                  </a:lnTo>
                  <a:lnTo>
                    <a:pt x="1800000" y="792000"/>
                  </a:lnTo>
                  <a:lnTo>
                    <a:pt x="1782000" y="1134000"/>
                  </a:lnTo>
                  <a:lnTo>
                    <a:pt x="1584000" y="1548000"/>
                  </a:lnTo>
                  <a:lnTo>
                    <a:pt x="1494000" y="1800000"/>
                  </a:lnTo>
                  <a:lnTo>
                    <a:pt x="1440000" y="1998000"/>
                  </a:lnTo>
                  <a:lnTo>
                    <a:pt x="1314000" y="2070000"/>
                  </a:lnTo>
                  <a:lnTo>
                    <a:pt x="1188000" y="2070000"/>
                  </a:lnTo>
                  <a:lnTo>
                    <a:pt x="936000" y="1836000"/>
                  </a:lnTo>
                  <a:lnTo>
                    <a:pt x="702000" y="1602000"/>
                  </a:lnTo>
                  <a:lnTo>
                    <a:pt x="468000" y="1260000"/>
                  </a:lnTo>
                  <a:lnTo>
                    <a:pt x="342000" y="1080000"/>
                  </a:lnTo>
                  <a:lnTo>
                    <a:pt x="216000" y="900000"/>
                  </a:lnTo>
                  <a:lnTo>
                    <a:pt x="72000" y="648000"/>
                  </a:lnTo>
                  <a:lnTo>
                    <a:pt x="0" y="414000"/>
                  </a:lnTo>
                  <a:lnTo>
                    <a:pt x="72000" y="180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89" name="Freeform 300"/>
            <p:cNvSpPr>
              <a:spLocks/>
            </p:cNvSpPr>
            <p:nvPr/>
          </p:nvSpPr>
          <p:spPr bwMode="auto">
            <a:xfrm>
              <a:off x="110628428" y="111399647"/>
              <a:ext cx="1900782" cy="2580879"/>
            </a:xfrm>
            <a:custGeom>
              <a:avLst/>
              <a:gdLst>
                <a:gd name="T0" fmla="*/ 199702 w 1962000"/>
                <a:gd name="T1" fmla="*/ 0 h 2664000"/>
                <a:gd name="T2" fmla="*/ 599106 w 1962000"/>
                <a:gd name="T3" fmla="*/ 76808 h 2664000"/>
                <a:gd name="T4" fmla="*/ 952425 w 1962000"/>
                <a:gd name="T5" fmla="*/ 76808 h 2664000"/>
                <a:gd name="T6" fmla="*/ 1228935 w 1962000"/>
                <a:gd name="T7" fmla="*/ 30724 h 2664000"/>
                <a:gd name="T8" fmla="*/ 1382553 w 1962000"/>
                <a:gd name="T9" fmla="*/ 92170 h 2664000"/>
                <a:gd name="T10" fmla="*/ 1612978 w 1962000"/>
                <a:gd name="T11" fmla="*/ 506937 h 2664000"/>
                <a:gd name="T12" fmla="*/ 1674424 w 1962000"/>
                <a:gd name="T13" fmla="*/ 967788 h 2664000"/>
                <a:gd name="T14" fmla="*/ 1659063 w 1962000"/>
                <a:gd name="T15" fmla="*/ 1351831 h 2664000"/>
                <a:gd name="T16" fmla="*/ 1474722 w 1962000"/>
                <a:gd name="T17" fmla="*/ 1720511 h 2664000"/>
                <a:gd name="T18" fmla="*/ 1397914 w 1962000"/>
                <a:gd name="T19" fmla="*/ 2150638 h 2664000"/>
                <a:gd name="T20" fmla="*/ 1244297 w 1962000"/>
                <a:gd name="T21" fmla="*/ 2273530 h 2664000"/>
                <a:gd name="T22" fmla="*/ 1013872 w 1962000"/>
                <a:gd name="T23" fmla="*/ 2212087 h 2664000"/>
                <a:gd name="T24" fmla="*/ 844893 w 1962000"/>
                <a:gd name="T25" fmla="*/ 1935574 h 2664000"/>
                <a:gd name="T26" fmla="*/ 691276 w 1962000"/>
                <a:gd name="T27" fmla="*/ 1705149 h 2664000"/>
                <a:gd name="T28" fmla="*/ 491575 w 1962000"/>
                <a:gd name="T29" fmla="*/ 1444001 h 2664000"/>
                <a:gd name="T30" fmla="*/ 368681 w 1962000"/>
                <a:gd name="T31" fmla="*/ 1275022 h 2664000"/>
                <a:gd name="T32" fmla="*/ 168979 w 1962000"/>
                <a:gd name="T33" fmla="*/ 983149 h 2664000"/>
                <a:gd name="T34" fmla="*/ 46086 w 1962000"/>
                <a:gd name="T35" fmla="*/ 706639 h 2664000"/>
                <a:gd name="T36" fmla="*/ 0 w 1962000"/>
                <a:gd name="T37" fmla="*/ 491575 h 2664000"/>
                <a:gd name="T38" fmla="*/ 15361 w 1962000"/>
                <a:gd name="T39" fmla="*/ 291873 h 2664000"/>
                <a:gd name="T40" fmla="*/ 122894 w 1962000"/>
                <a:gd name="T41" fmla="*/ 61446 h 2664000"/>
                <a:gd name="T42" fmla="*/ 199702 w 1962000"/>
                <a:gd name="T43" fmla="*/ 0 h 266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2000"/>
                <a:gd name="T67" fmla="*/ 0 h 2664000"/>
                <a:gd name="T68" fmla="*/ 1962000 w 1962000"/>
                <a:gd name="T69" fmla="*/ 2664000 h 266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2000" h="2664000">
                  <a:moveTo>
                    <a:pt x="234000" y="0"/>
                  </a:moveTo>
                  <a:lnTo>
                    <a:pt x="702000" y="90000"/>
                  </a:lnTo>
                  <a:lnTo>
                    <a:pt x="1116000" y="90000"/>
                  </a:lnTo>
                  <a:lnTo>
                    <a:pt x="1440000" y="36000"/>
                  </a:lnTo>
                  <a:lnTo>
                    <a:pt x="1620000" y="108000"/>
                  </a:lnTo>
                  <a:lnTo>
                    <a:pt x="1890000" y="594000"/>
                  </a:lnTo>
                  <a:lnTo>
                    <a:pt x="1962000" y="1134000"/>
                  </a:lnTo>
                  <a:lnTo>
                    <a:pt x="1944000" y="1584000"/>
                  </a:lnTo>
                  <a:lnTo>
                    <a:pt x="1728000" y="2016000"/>
                  </a:lnTo>
                  <a:lnTo>
                    <a:pt x="1638000" y="2520000"/>
                  </a:lnTo>
                  <a:lnTo>
                    <a:pt x="1458000" y="2664000"/>
                  </a:lnTo>
                  <a:lnTo>
                    <a:pt x="1188000" y="2592000"/>
                  </a:lnTo>
                  <a:lnTo>
                    <a:pt x="990000" y="2268000"/>
                  </a:lnTo>
                  <a:lnTo>
                    <a:pt x="810000" y="1998000"/>
                  </a:lnTo>
                  <a:lnTo>
                    <a:pt x="576000" y="1692000"/>
                  </a:lnTo>
                  <a:lnTo>
                    <a:pt x="432000" y="1494000"/>
                  </a:lnTo>
                  <a:lnTo>
                    <a:pt x="198000" y="1152000"/>
                  </a:lnTo>
                  <a:lnTo>
                    <a:pt x="54000" y="828000"/>
                  </a:lnTo>
                  <a:lnTo>
                    <a:pt x="0" y="576000"/>
                  </a:lnTo>
                  <a:lnTo>
                    <a:pt x="18000" y="342000"/>
                  </a:lnTo>
                  <a:lnTo>
                    <a:pt x="144000" y="72000"/>
                  </a:lnTo>
                  <a:lnTo>
                    <a:pt x="23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3390" name="Picture 301" descr="MCj0123059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111154232" y="111120633"/>
              <a:ext cx="160892" cy="26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1" name="Picture 302" descr="MCj012330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V="1">
              <a:off x="111465470" y="111188830"/>
              <a:ext cx="201267" cy="20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2" name="Picture 303" descr="MCj0122973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0800000" flipV="1">
              <a:off x="112197882" y="111190387"/>
              <a:ext cx="162895" cy="26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3" name="Picture 304" descr="MCj0122917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800000" flipV="1">
              <a:off x="111978150" y="111173775"/>
              <a:ext cx="201267" cy="1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4" name="Picture 305" descr="MCj0123123000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flipV="1">
              <a:off x="112338150" y="111191775"/>
              <a:ext cx="201267" cy="1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5" name="Picture 306" descr="MCj0123105000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0800000" flipV="1">
              <a:off x="112546649" y="111096260"/>
              <a:ext cx="201267" cy="24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6" name="Picture 307"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112716150" y="111029775"/>
              <a:ext cx="201267" cy="1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7" name="Picture 308"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112834759" y="110841620"/>
              <a:ext cx="183073" cy="26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8" name="Picture 309"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111240150" y="111245775"/>
              <a:ext cx="201267" cy="1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99" name="Picture 310" descr="MCj01231650000[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800000" flipV="1">
              <a:off x="111618150" y="111299775"/>
              <a:ext cx="201267" cy="14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400" name="Picture 311"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111834150" y="111245775"/>
              <a:ext cx="136539" cy="2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401" name="Freeform 312"/>
            <p:cNvSpPr>
              <a:spLocks/>
            </p:cNvSpPr>
            <p:nvPr/>
          </p:nvSpPr>
          <p:spPr bwMode="auto">
            <a:xfrm>
              <a:off x="111779360" y="108679263"/>
              <a:ext cx="1185809" cy="1360192"/>
            </a:xfrm>
            <a:custGeom>
              <a:avLst/>
              <a:gdLst>
                <a:gd name="T0" fmla="*/ 675914 w 1224000"/>
                <a:gd name="T1" fmla="*/ 61446 h 1404000"/>
                <a:gd name="T2" fmla="*/ 553020 w 1224000"/>
                <a:gd name="T3" fmla="*/ 184340 h 1404000"/>
                <a:gd name="T4" fmla="*/ 491575 w 1224000"/>
                <a:gd name="T5" fmla="*/ 307233 h 1404000"/>
                <a:gd name="T6" fmla="*/ 368681 w 1224000"/>
                <a:gd name="T7" fmla="*/ 491574 h 1404000"/>
                <a:gd name="T8" fmla="*/ 245787 w 1224000"/>
                <a:gd name="T9" fmla="*/ 675914 h 1404000"/>
                <a:gd name="T10" fmla="*/ 30724 w 1224000"/>
                <a:gd name="T11" fmla="*/ 983146 h 1404000"/>
                <a:gd name="T12" fmla="*/ 0 w 1224000"/>
                <a:gd name="T13" fmla="*/ 1075316 h 1404000"/>
                <a:gd name="T14" fmla="*/ 122894 w 1224000"/>
                <a:gd name="T15" fmla="*/ 1136763 h 1404000"/>
                <a:gd name="T16" fmla="*/ 399403 w 1224000"/>
                <a:gd name="T17" fmla="*/ 1167487 h 1404000"/>
                <a:gd name="T18" fmla="*/ 583745 w 1224000"/>
                <a:gd name="T19" fmla="*/ 1198209 h 1404000"/>
                <a:gd name="T20" fmla="*/ 798807 w 1224000"/>
                <a:gd name="T21" fmla="*/ 1167487 h 1404000"/>
                <a:gd name="T22" fmla="*/ 921701 w 1224000"/>
                <a:gd name="T23" fmla="*/ 1044593 h 1404000"/>
                <a:gd name="T24" fmla="*/ 983149 w 1224000"/>
                <a:gd name="T25" fmla="*/ 829529 h 1404000"/>
                <a:gd name="T26" fmla="*/ 983149 w 1224000"/>
                <a:gd name="T27" fmla="*/ 583744 h 1404000"/>
                <a:gd name="T28" fmla="*/ 1044596 w 1224000"/>
                <a:gd name="T29" fmla="*/ 399402 h 1404000"/>
                <a:gd name="T30" fmla="*/ 1013871 w 1224000"/>
                <a:gd name="T31" fmla="*/ 307233 h 1404000"/>
                <a:gd name="T32" fmla="*/ 921701 w 1224000"/>
                <a:gd name="T33" fmla="*/ 184340 h 1404000"/>
                <a:gd name="T34" fmla="*/ 798807 w 1224000"/>
                <a:gd name="T35" fmla="*/ 92169 h 1404000"/>
                <a:gd name="T36" fmla="*/ 737362 w 1224000"/>
                <a:gd name="T37" fmla="*/ 0 h 1404000"/>
                <a:gd name="T38" fmla="*/ 645190 w 1224000"/>
                <a:gd name="T39" fmla="*/ 92169 h 1404000"/>
                <a:gd name="T40" fmla="*/ 706637 w 1224000"/>
                <a:gd name="T41" fmla="*/ 30724 h 1404000"/>
                <a:gd name="T42" fmla="*/ 737362 w 1224000"/>
                <a:gd name="T43" fmla="*/ 30724 h 140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4000"/>
                <a:gd name="T67" fmla="*/ 0 h 1404000"/>
                <a:gd name="T68" fmla="*/ 1224000 w 1224000"/>
                <a:gd name="T69" fmla="*/ 1404000 h 140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4000" h="1404000">
                  <a:moveTo>
                    <a:pt x="792000" y="72000"/>
                  </a:moveTo>
                  <a:lnTo>
                    <a:pt x="648000" y="216000"/>
                  </a:lnTo>
                  <a:lnTo>
                    <a:pt x="576000" y="360000"/>
                  </a:lnTo>
                  <a:lnTo>
                    <a:pt x="432000" y="576000"/>
                  </a:lnTo>
                  <a:lnTo>
                    <a:pt x="288000" y="792000"/>
                  </a:lnTo>
                  <a:lnTo>
                    <a:pt x="36000" y="1152000"/>
                  </a:lnTo>
                  <a:lnTo>
                    <a:pt x="0" y="1260000"/>
                  </a:lnTo>
                  <a:lnTo>
                    <a:pt x="144000" y="1332000"/>
                  </a:lnTo>
                  <a:lnTo>
                    <a:pt x="468000" y="1368000"/>
                  </a:lnTo>
                  <a:lnTo>
                    <a:pt x="684000" y="1404000"/>
                  </a:lnTo>
                  <a:lnTo>
                    <a:pt x="936000" y="1368000"/>
                  </a:lnTo>
                  <a:lnTo>
                    <a:pt x="1080000" y="1224000"/>
                  </a:lnTo>
                  <a:lnTo>
                    <a:pt x="1152000" y="972000"/>
                  </a:lnTo>
                  <a:lnTo>
                    <a:pt x="1152000" y="684000"/>
                  </a:lnTo>
                  <a:lnTo>
                    <a:pt x="1224000" y="468000"/>
                  </a:lnTo>
                  <a:lnTo>
                    <a:pt x="1188000" y="360000"/>
                  </a:lnTo>
                  <a:lnTo>
                    <a:pt x="1080000" y="216000"/>
                  </a:lnTo>
                  <a:lnTo>
                    <a:pt x="936000" y="108000"/>
                  </a:lnTo>
                  <a:lnTo>
                    <a:pt x="864000" y="0"/>
                  </a:lnTo>
                  <a:lnTo>
                    <a:pt x="756000" y="108000"/>
                  </a:lnTo>
                  <a:lnTo>
                    <a:pt x="828000" y="36000"/>
                  </a:lnTo>
                  <a:lnTo>
                    <a:pt x="864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02" name="Freeform 313"/>
            <p:cNvSpPr>
              <a:spLocks/>
            </p:cNvSpPr>
            <p:nvPr/>
          </p:nvSpPr>
          <p:spPr bwMode="auto">
            <a:xfrm>
              <a:off x="112128128" y="109062906"/>
              <a:ext cx="418521" cy="627782"/>
            </a:xfrm>
            <a:custGeom>
              <a:avLst/>
              <a:gdLst>
                <a:gd name="T0" fmla="*/ 276512 w 432000"/>
                <a:gd name="T1" fmla="*/ 30724 h 648000"/>
                <a:gd name="T2" fmla="*/ 153618 w 432000"/>
                <a:gd name="T3" fmla="*/ 184342 h 648000"/>
                <a:gd name="T4" fmla="*/ 61447 w 432000"/>
                <a:gd name="T5" fmla="*/ 337959 h 648000"/>
                <a:gd name="T6" fmla="*/ 0 w 432000"/>
                <a:gd name="T7" fmla="*/ 460854 h 648000"/>
                <a:gd name="T8" fmla="*/ 30724 w 432000"/>
                <a:gd name="T9" fmla="*/ 553025 h 648000"/>
                <a:gd name="T10" fmla="*/ 122894 w 432000"/>
                <a:gd name="T11" fmla="*/ 553025 h 648000"/>
                <a:gd name="T12" fmla="*/ 245787 w 432000"/>
                <a:gd name="T13" fmla="*/ 368682 h 648000"/>
                <a:gd name="T14" fmla="*/ 368682 w 432000"/>
                <a:gd name="T15" fmla="*/ 184342 h 648000"/>
                <a:gd name="T16" fmla="*/ 368682 w 432000"/>
                <a:gd name="T17" fmla="*/ 61448 h 648000"/>
                <a:gd name="T18" fmla="*/ 276512 w 432000"/>
                <a:gd name="T19" fmla="*/ 0 h 648000"/>
                <a:gd name="T20" fmla="*/ 276512 w 432000"/>
                <a:gd name="T21" fmla="*/ 30724 h 64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000"/>
                <a:gd name="T34" fmla="*/ 0 h 648000"/>
                <a:gd name="T35" fmla="*/ 432000 w 432000"/>
                <a:gd name="T36" fmla="*/ 648000 h 64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000" h="648000">
                  <a:moveTo>
                    <a:pt x="324000" y="36000"/>
                  </a:moveTo>
                  <a:lnTo>
                    <a:pt x="180000" y="216000"/>
                  </a:lnTo>
                  <a:lnTo>
                    <a:pt x="72000" y="396000"/>
                  </a:lnTo>
                  <a:lnTo>
                    <a:pt x="0" y="540000"/>
                  </a:lnTo>
                  <a:lnTo>
                    <a:pt x="36000" y="648000"/>
                  </a:lnTo>
                  <a:lnTo>
                    <a:pt x="144000" y="648000"/>
                  </a:lnTo>
                  <a:lnTo>
                    <a:pt x="288000" y="432000"/>
                  </a:lnTo>
                  <a:lnTo>
                    <a:pt x="432000" y="216000"/>
                  </a:lnTo>
                  <a:lnTo>
                    <a:pt x="432000" y="72000"/>
                  </a:lnTo>
                  <a:lnTo>
                    <a:pt x="324000" y="0"/>
                  </a:lnTo>
                  <a:lnTo>
                    <a:pt x="324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03" name="Freeform 314"/>
            <p:cNvSpPr>
              <a:spLocks/>
            </p:cNvSpPr>
            <p:nvPr/>
          </p:nvSpPr>
          <p:spPr bwMode="auto">
            <a:xfrm>
              <a:off x="112442018" y="109237290"/>
              <a:ext cx="139507" cy="244137"/>
            </a:xfrm>
            <a:custGeom>
              <a:avLst/>
              <a:gdLst>
                <a:gd name="T0" fmla="*/ 92170 w 144000"/>
                <a:gd name="T1" fmla="*/ 0 h 252000"/>
                <a:gd name="T2" fmla="*/ 0 w 144000"/>
                <a:gd name="T3" fmla="*/ 61446 h 252000"/>
                <a:gd name="T4" fmla="*/ 30724 w 144000"/>
                <a:gd name="T5" fmla="*/ 215062 h 252000"/>
                <a:gd name="T6" fmla="*/ 92170 w 144000"/>
                <a:gd name="T7" fmla="*/ 184340 h 252000"/>
                <a:gd name="T8" fmla="*/ 122894 w 144000"/>
                <a:gd name="T9" fmla="*/ 92169 h 252000"/>
                <a:gd name="T10" fmla="*/ 92170 w 144000"/>
                <a:gd name="T11" fmla="*/ 30724 h 252000"/>
                <a:gd name="T12" fmla="*/ 0 60000 65536"/>
                <a:gd name="T13" fmla="*/ 0 60000 65536"/>
                <a:gd name="T14" fmla="*/ 0 60000 65536"/>
                <a:gd name="T15" fmla="*/ 0 60000 65536"/>
                <a:gd name="T16" fmla="*/ 0 60000 65536"/>
                <a:gd name="T17" fmla="*/ 0 60000 65536"/>
                <a:gd name="T18" fmla="*/ 0 w 144000"/>
                <a:gd name="T19" fmla="*/ 0 h 252000"/>
                <a:gd name="T20" fmla="*/ 144000 w 144000"/>
                <a:gd name="T21" fmla="*/ 252000 h 252000"/>
              </a:gdLst>
              <a:ahLst/>
              <a:cxnLst>
                <a:cxn ang="T12">
                  <a:pos x="T0" y="T1"/>
                </a:cxn>
                <a:cxn ang="T13">
                  <a:pos x="T2" y="T3"/>
                </a:cxn>
                <a:cxn ang="T14">
                  <a:pos x="T4" y="T5"/>
                </a:cxn>
                <a:cxn ang="T15">
                  <a:pos x="T6" y="T7"/>
                </a:cxn>
                <a:cxn ang="T16">
                  <a:pos x="T8" y="T9"/>
                </a:cxn>
                <a:cxn ang="T17">
                  <a:pos x="T10" y="T11"/>
                </a:cxn>
              </a:cxnLst>
              <a:rect l="T18" t="T19" r="T20" b="T21"/>
              <a:pathLst>
                <a:path w="144000" h="252000">
                  <a:moveTo>
                    <a:pt x="108000" y="0"/>
                  </a:moveTo>
                  <a:lnTo>
                    <a:pt x="0" y="72000"/>
                  </a:lnTo>
                  <a:lnTo>
                    <a:pt x="36000" y="252000"/>
                  </a:lnTo>
                  <a:lnTo>
                    <a:pt x="108000" y="216000"/>
                  </a:lnTo>
                  <a:lnTo>
                    <a:pt x="144000" y="108000"/>
                  </a:lnTo>
                  <a:lnTo>
                    <a:pt x="108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04" name="Freeform 315"/>
            <p:cNvSpPr>
              <a:spLocks/>
            </p:cNvSpPr>
            <p:nvPr/>
          </p:nvSpPr>
          <p:spPr bwMode="auto">
            <a:xfrm>
              <a:off x="111604977" y="108016604"/>
              <a:ext cx="1953097" cy="2127481"/>
            </a:xfrm>
            <a:custGeom>
              <a:avLst/>
              <a:gdLst>
                <a:gd name="T0" fmla="*/ 706639 w 2016000"/>
                <a:gd name="T1" fmla="*/ 583745 h 2196000"/>
                <a:gd name="T2" fmla="*/ 583745 w 2016000"/>
                <a:gd name="T3" fmla="*/ 829531 h 2196000"/>
                <a:gd name="T4" fmla="*/ 430127 w 2016000"/>
                <a:gd name="T5" fmla="*/ 1013871 h 2196000"/>
                <a:gd name="T6" fmla="*/ 337958 w 2016000"/>
                <a:gd name="T7" fmla="*/ 1075319 h 2196000"/>
                <a:gd name="T8" fmla="*/ 276512 w 2016000"/>
                <a:gd name="T9" fmla="*/ 1259659 h 2196000"/>
                <a:gd name="T10" fmla="*/ 153617 w 2016000"/>
                <a:gd name="T11" fmla="*/ 1413276 h 2196000"/>
                <a:gd name="T12" fmla="*/ 0 w 2016000"/>
                <a:gd name="T13" fmla="*/ 1536169 h 2196000"/>
                <a:gd name="T14" fmla="*/ 0 w 2016000"/>
                <a:gd name="T15" fmla="*/ 1751232 h 2196000"/>
                <a:gd name="T16" fmla="*/ 215063 w 2016000"/>
                <a:gd name="T17" fmla="*/ 1874125 h 2196000"/>
                <a:gd name="T18" fmla="*/ 491575 w 2016000"/>
                <a:gd name="T19" fmla="*/ 1843403 h 2196000"/>
                <a:gd name="T20" fmla="*/ 798807 w 2016000"/>
                <a:gd name="T21" fmla="*/ 1812679 h 2196000"/>
                <a:gd name="T22" fmla="*/ 1075319 w 2016000"/>
                <a:gd name="T23" fmla="*/ 1874125 h 2196000"/>
                <a:gd name="T24" fmla="*/ 1413276 w 2016000"/>
                <a:gd name="T25" fmla="*/ 1812679 h 2196000"/>
                <a:gd name="T26" fmla="*/ 1505446 w 2016000"/>
                <a:gd name="T27" fmla="*/ 1443999 h 2196000"/>
                <a:gd name="T28" fmla="*/ 1628339 w 2016000"/>
                <a:gd name="T29" fmla="*/ 1167489 h 2196000"/>
                <a:gd name="T30" fmla="*/ 1720509 w 2016000"/>
                <a:gd name="T31" fmla="*/ 890977 h 2196000"/>
                <a:gd name="T32" fmla="*/ 1720509 w 2016000"/>
                <a:gd name="T33" fmla="*/ 522299 h 2196000"/>
                <a:gd name="T34" fmla="*/ 1566893 w 2016000"/>
                <a:gd name="T35" fmla="*/ 307233 h 2196000"/>
                <a:gd name="T36" fmla="*/ 1198214 w 2016000"/>
                <a:gd name="T37" fmla="*/ 307233 h 2196000"/>
                <a:gd name="T38" fmla="*/ 1075319 w 2016000"/>
                <a:gd name="T39" fmla="*/ 460850 h 2196000"/>
                <a:gd name="T40" fmla="*/ 952425 w 2016000"/>
                <a:gd name="T41" fmla="*/ 153617 h 2196000"/>
                <a:gd name="T42" fmla="*/ 890977 w 2016000"/>
                <a:gd name="T43" fmla="*/ 0 h 2196000"/>
                <a:gd name="T44" fmla="*/ 737362 w 2016000"/>
                <a:gd name="T45" fmla="*/ 30724 h 2196000"/>
                <a:gd name="T46" fmla="*/ 675914 w 2016000"/>
                <a:gd name="T47" fmla="*/ 215063 h 2196000"/>
                <a:gd name="T48" fmla="*/ 645191 w 2016000"/>
                <a:gd name="T49" fmla="*/ 276511 h 2196000"/>
                <a:gd name="T50" fmla="*/ 706639 w 2016000"/>
                <a:gd name="T51" fmla="*/ 583745 h 219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16000"/>
                <a:gd name="T79" fmla="*/ 0 h 2196000"/>
                <a:gd name="T80" fmla="*/ 2016000 w 2016000"/>
                <a:gd name="T81" fmla="*/ 2196000 h 219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16000" h="2196000">
                  <a:moveTo>
                    <a:pt x="828000" y="684000"/>
                  </a:moveTo>
                  <a:lnTo>
                    <a:pt x="684000" y="972000"/>
                  </a:lnTo>
                  <a:lnTo>
                    <a:pt x="504000" y="1188000"/>
                  </a:lnTo>
                  <a:lnTo>
                    <a:pt x="396000" y="1260000"/>
                  </a:lnTo>
                  <a:lnTo>
                    <a:pt x="324000" y="1476000"/>
                  </a:lnTo>
                  <a:lnTo>
                    <a:pt x="180000" y="1656000"/>
                  </a:lnTo>
                  <a:lnTo>
                    <a:pt x="0" y="1800000"/>
                  </a:lnTo>
                  <a:lnTo>
                    <a:pt x="0" y="2052000"/>
                  </a:lnTo>
                  <a:lnTo>
                    <a:pt x="252000" y="2196000"/>
                  </a:lnTo>
                  <a:lnTo>
                    <a:pt x="576000" y="2160000"/>
                  </a:lnTo>
                  <a:lnTo>
                    <a:pt x="936000" y="2124000"/>
                  </a:lnTo>
                  <a:lnTo>
                    <a:pt x="1260000" y="2196000"/>
                  </a:lnTo>
                  <a:lnTo>
                    <a:pt x="1656000" y="2124000"/>
                  </a:lnTo>
                  <a:lnTo>
                    <a:pt x="1764000" y="1692000"/>
                  </a:lnTo>
                  <a:lnTo>
                    <a:pt x="1908000" y="1368000"/>
                  </a:lnTo>
                  <a:lnTo>
                    <a:pt x="2016000" y="1044000"/>
                  </a:lnTo>
                  <a:lnTo>
                    <a:pt x="2016000" y="612000"/>
                  </a:lnTo>
                  <a:lnTo>
                    <a:pt x="1836000" y="360000"/>
                  </a:lnTo>
                  <a:lnTo>
                    <a:pt x="1404000" y="360000"/>
                  </a:lnTo>
                  <a:lnTo>
                    <a:pt x="1260000" y="540000"/>
                  </a:lnTo>
                  <a:lnTo>
                    <a:pt x="1116000" y="180000"/>
                  </a:lnTo>
                  <a:lnTo>
                    <a:pt x="1044000" y="0"/>
                  </a:lnTo>
                  <a:lnTo>
                    <a:pt x="864000" y="36000"/>
                  </a:lnTo>
                  <a:lnTo>
                    <a:pt x="792000" y="252000"/>
                  </a:lnTo>
                  <a:lnTo>
                    <a:pt x="756000" y="324000"/>
                  </a:lnTo>
                  <a:lnTo>
                    <a:pt x="828000" y="684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05" name="Freeform 316"/>
            <p:cNvSpPr>
              <a:spLocks/>
            </p:cNvSpPr>
            <p:nvPr/>
          </p:nvSpPr>
          <p:spPr bwMode="auto">
            <a:xfrm>
              <a:off x="113000046" y="108504879"/>
              <a:ext cx="558028" cy="906795"/>
            </a:xfrm>
            <a:custGeom>
              <a:avLst/>
              <a:gdLst>
                <a:gd name="T0" fmla="*/ 30724 w 576000"/>
                <a:gd name="T1" fmla="*/ 0 h 936000"/>
                <a:gd name="T2" fmla="*/ 0 w 576000"/>
                <a:gd name="T3" fmla="*/ 92170 h 936000"/>
                <a:gd name="T4" fmla="*/ 30724 w 576000"/>
                <a:gd name="T5" fmla="*/ 215063 h 936000"/>
                <a:gd name="T6" fmla="*/ 30724 w 576000"/>
                <a:gd name="T7" fmla="*/ 337957 h 936000"/>
                <a:gd name="T8" fmla="*/ 92170 w 576000"/>
                <a:gd name="T9" fmla="*/ 522299 h 936000"/>
                <a:gd name="T10" fmla="*/ 122894 w 576000"/>
                <a:gd name="T11" fmla="*/ 583745 h 936000"/>
                <a:gd name="T12" fmla="*/ 61447 w 576000"/>
                <a:gd name="T13" fmla="*/ 706637 h 936000"/>
                <a:gd name="T14" fmla="*/ 61447 w 576000"/>
                <a:gd name="T15" fmla="*/ 768083 h 936000"/>
                <a:gd name="T16" fmla="*/ 122894 w 576000"/>
                <a:gd name="T17" fmla="*/ 737362 h 936000"/>
                <a:gd name="T18" fmla="*/ 245787 w 576000"/>
                <a:gd name="T19" fmla="*/ 798807 h 936000"/>
                <a:gd name="T20" fmla="*/ 337958 w 576000"/>
                <a:gd name="T21" fmla="*/ 798807 h 936000"/>
                <a:gd name="T22" fmla="*/ 430127 w 576000"/>
                <a:gd name="T23" fmla="*/ 645190 h 936000"/>
                <a:gd name="T24" fmla="*/ 430127 w 576000"/>
                <a:gd name="T25" fmla="*/ 553020 h 936000"/>
                <a:gd name="T26" fmla="*/ 491575 w 576000"/>
                <a:gd name="T27" fmla="*/ 491575 h 936000"/>
                <a:gd name="T28" fmla="*/ 368682 w 576000"/>
                <a:gd name="T29" fmla="*/ 368681 h 936000"/>
                <a:gd name="T30" fmla="*/ 430127 w 576000"/>
                <a:gd name="T31" fmla="*/ 276511 h 936000"/>
                <a:gd name="T32" fmla="*/ 491575 w 576000"/>
                <a:gd name="T33" fmla="*/ 215063 h 936000"/>
                <a:gd name="T34" fmla="*/ 491575 w 576000"/>
                <a:gd name="T35" fmla="*/ 61446 h 936000"/>
                <a:gd name="T36" fmla="*/ 399405 w 576000"/>
                <a:gd name="T37" fmla="*/ 30724 h 936000"/>
                <a:gd name="T38" fmla="*/ 307233 w 576000"/>
                <a:gd name="T39" fmla="*/ 61446 h 936000"/>
                <a:gd name="T40" fmla="*/ 184340 w 576000"/>
                <a:gd name="T41" fmla="*/ 30724 h 936000"/>
                <a:gd name="T42" fmla="*/ 122894 w 576000"/>
                <a:gd name="T43" fmla="*/ 0 h 936000"/>
                <a:gd name="T44" fmla="*/ 30724 w 576000"/>
                <a:gd name="T45" fmla="*/ 0 h 93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6000"/>
                <a:gd name="T70" fmla="*/ 0 h 936000"/>
                <a:gd name="T71" fmla="*/ 576000 w 576000"/>
                <a:gd name="T72" fmla="*/ 936000 h 936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6000" h="936000">
                  <a:moveTo>
                    <a:pt x="36000" y="0"/>
                  </a:moveTo>
                  <a:lnTo>
                    <a:pt x="0" y="108000"/>
                  </a:lnTo>
                  <a:lnTo>
                    <a:pt x="36000" y="252000"/>
                  </a:lnTo>
                  <a:lnTo>
                    <a:pt x="36000" y="396000"/>
                  </a:lnTo>
                  <a:lnTo>
                    <a:pt x="108000" y="612000"/>
                  </a:lnTo>
                  <a:lnTo>
                    <a:pt x="144000" y="684000"/>
                  </a:lnTo>
                  <a:lnTo>
                    <a:pt x="72000" y="828000"/>
                  </a:lnTo>
                  <a:lnTo>
                    <a:pt x="72000" y="900000"/>
                  </a:lnTo>
                  <a:lnTo>
                    <a:pt x="144000" y="864000"/>
                  </a:lnTo>
                  <a:lnTo>
                    <a:pt x="288000" y="936000"/>
                  </a:lnTo>
                  <a:lnTo>
                    <a:pt x="396000" y="936000"/>
                  </a:lnTo>
                  <a:lnTo>
                    <a:pt x="504000" y="756000"/>
                  </a:lnTo>
                  <a:lnTo>
                    <a:pt x="504000" y="648000"/>
                  </a:lnTo>
                  <a:lnTo>
                    <a:pt x="576000" y="576000"/>
                  </a:lnTo>
                  <a:lnTo>
                    <a:pt x="432000" y="432000"/>
                  </a:lnTo>
                  <a:lnTo>
                    <a:pt x="504000" y="324000"/>
                  </a:lnTo>
                  <a:lnTo>
                    <a:pt x="576000" y="252000"/>
                  </a:lnTo>
                  <a:lnTo>
                    <a:pt x="576000" y="72000"/>
                  </a:lnTo>
                  <a:lnTo>
                    <a:pt x="468000" y="36000"/>
                  </a:lnTo>
                  <a:lnTo>
                    <a:pt x="360000" y="72000"/>
                  </a:lnTo>
                  <a:lnTo>
                    <a:pt x="216000" y="36000"/>
                  </a:lnTo>
                  <a:lnTo>
                    <a:pt x="144000" y="0"/>
                  </a:lnTo>
                  <a:lnTo>
                    <a:pt x="36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406" name="Freeform 317"/>
            <p:cNvSpPr>
              <a:spLocks/>
            </p:cNvSpPr>
            <p:nvPr/>
          </p:nvSpPr>
          <p:spPr bwMode="auto">
            <a:xfrm>
              <a:off x="112337388" y="108051482"/>
              <a:ext cx="383644" cy="418520"/>
            </a:xfrm>
            <a:custGeom>
              <a:avLst/>
              <a:gdLst>
                <a:gd name="T0" fmla="*/ 184340 w 396000"/>
                <a:gd name="T1" fmla="*/ 0 h 432000"/>
                <a:gd name="T2" fmla="*/ 92170 w 396000"/>
                <a:gd name="T3" fmla="*/ 30724 h 432000"/>
                <a:gd name="T4" fmla="*/ 30724 w 396000"/>
                <a:gd name="T5" fmla="*/ 122893 h 432000"/>
                <a:gd name="T6" fmla="*/ 61446 w 396000"/>
                <a:gd name="T7" fmla="*/ 245785 h 432000"/>
                <a:gd name="T8" fmla="*/ 0 w 396000"/>
                <a:gd name="T9" fmla="*/ 276508 h 432000"/>
                <a:gd name="T10" fmla="*/ 92170 w 396000"/>
                <a:gd name="T11" fmla="*/ 368677 h 432000"/>
                <a:gd name="T12" fmla="*/ 245787 w 396000"/>
                <a:gd name="T13" fmla="*/ 337953 h 432000"/>
                <a:gd name="T14" fmla="*/ 337957 w 396000"/>
                <a:gd name="T15" fmla="*/ 184338 h 432000"/>
                <a:gd name="T16" fmla="*/ 276511 w 396000"/>
                <a:gd name="T17" fmla="*/ 61445 h 432000"/>
                <a:gd name="T18" fmla="*/ 215062 w 396000"/>
                <a:gd name="T19" fmla="*/ 0 h 432000"/>
                <a:gd name="T20" fmla="*/ 184340 w 396000"/>
                <a:gd name="T21" fmla="*/ 0 h 43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6000"/>
                <a:gd name="T34" fmla="*/ 0 h 432000"/>
                <a:gd name="T35" fmla="*/ 396000 w 396000"/>
                <a:gd name="T36" fmla="*/ 432000 h 43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6000" h="432000">
                  <a:moveTo>
                    <a:pt x="216000" y="0"/>
                  </a:moveTo>
                  <a:lnTo>
                    <a:pt x="108000" y="36000"/>
                  </a:lnTo>
                  <a:lnTo>
                    <a:pt x="36000" y="144000"/>
                  </a:lnTo>
                  <a:lnTo>
                    <a:pt x="72000" y="288000"/>
                  </a:lnTo>
                  <a:lnTo>
                    <a:pt x="0" y="324000"/>
                  </a:lnTo>
                  <a:lnTo>
                    <a:pt x="108000" y="432000"/>
                  </a:lnTo>
                  <a:lnTo>
                    <a:pt x="288000" y="396000"/>
                  </a:lnTo>
                  <a:lnTo>
                    <a:pt x="396000" y="216000"/>
                  </a:lnTo>
                  <a:lnTo>
                    <a:pt x="324000" y="72000"/>
                  </a:lnTo>
                  <a:lnTo>
                    <a:pt x="252000" y="0"/>
                  </a:lnTo>
                  <a:lnTo>
                    <a:pt x="216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407" name="Text Box 318"/>
            <p:cNvSpPr txBox="1">
              <a:spLocks noChangeArrowheads="1"/>
            </p:cNvSpPr>
            <p:nvPr/>
          </p:nvSpPr>
          <p:spPr bwMode="auto">
            <a:xfrm>
              <a:off x="112442018" y="108260742"/>
              <a:ext cx="627781" cy="31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Fällan</a:t>
              </a:r>
              <a:endParaRPr lang="sv-SE"/>
            </a:p>
          </p:txBody>
        </p:sp>
        <p:sp>
          <p:nvSpPr>
            <p:cNvPr id="3408" name="Freeform 319"/>
            <p:cNvSpPr>
              <a:spLocks/>
            </p:cNvSpPr>
            <p:nvPr/>
          </p:nvSpPr>
          <p:spPr bwMode="auto">
            <a:xfrm>
              <a:off x="109930893" y="112655210"/>
              <a:ext cx="627782" cy="767288"/>
            </a:xfrm>
            <a:custGeom>
              <a:avLst/>
              <a:gdLst>
                <a:gd name="T0" fmla="*/ 61448 w 648000"/>
                <a:gd name="T1" fmla="*/ 30724 h 792000"/>
                <a:gd name="T2" fmla="*/ 0 w 648000"/>
                <a:gd name="T3" fmla="*/ 153617 h 792000"/>
                <a:gd name="T4" fmla="*/ 30724 w 648000"/>
                <a:gd name="T5" fmla="*/ 307233 h 792000"/>
                <a:gd name="T6" fmla="*/ 153618 w 648000"/>
                <a:gd name="T7" fmla="*/ 430127 h 792000"/>
                <a:gd name="T8" fmla="*/ 215065 w 648000"/>
                <a:gd name="T9" fmla="*/ 583744 h 792000"/>
                <a:gd name="T10" fmla="*/ 399407 w 648000"/>
                <a:gd name="T11" fmla="*/ 675914 h 792000"/>
                <a:gd name="T12" fmla="*/ 553025 w 648000"/>
                <a:gd name="T13" fmla="*/ 553020 h 792000"/>
                <a:gd name="T14" fmla="*/ 460854 w 648000"/>
                <a:gd name="T15" fmla="*/ 368681 h 792000"/>
                <a:gd name="T16" fmla="*/ 307236 w 648000"/>
                <a:gd name="T17" fmla="*/ 153617 h 792000"/>
                <a:gd name="T18" fmla="*/ 122894 w 648000"/>
                <a:gd name="T19" fmla="*/ 0 h 792000"/>
                <a:gd name="T20" fmla="*/ 61448 w 648000"/>
                <a:gd name="T21" fmla="*/ 30724 h 79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8000"/>
                <a:gd name="T34" fmla="*/ 0 h 792000"/>
                <a:gd name="T35" fmla="*/ 648000 w 648000"/>
                <a:gd name="T36" fmla="*/ 792000 h 79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8000" h="792000">
                  <a:moveTo>
                    <a:pt x="72000" y="36000"/>
                  </a:moveTo>
                  <a:lnTo>
                    <a:pt x="0" y="180000"/>
                  </a:lnTo>
                  <a:lnTo>
                    <a:pt x="36000" y="360000"/>
                  </a:lnTo>
                  <a:lnTo>
                    <a:pt x="180000" y="504000"/>
                  </a:lnTo>
                  <a:lnTo>
                    <a:pt x="252000" y="684000"/>
                  </a:lnTo>
                  <a:lnTo>
                    <a:pt x="468000" y="792000"/>
                  </a:lnTo>
                  <a:lnTo>
                    <a:pt x="648000" y="648000"/>
                  </a:lnTo>
                  <a:lnTo>
                    <a:pt x="540000" y="432000"/>
                  </a:lnTo>
                  <a:lnTo>
                    <a:pt x="360000" y="180000"/>
                  </a:lnTo>
                  <a:lnTo>
                    <a:pt x="144000" y="0"/>
                  </a:lnTo>
                  <a:lnTo>
                    <a:pt x="72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09" name="Freeform 320"/>
            <p:cNvSpPr>
              <a:spLocks/>
            </p:cNvSpPr>
            <p:nvPr/>
          </p:nvSpPr>
          <p:spPr bwMode="auto">
            <a:xfrm>
              <a:off x="109791386" y="112515704"/>
              <a:ext cx="1290439" cy="1429945"/>
            </a:xfrm>
            <a:custGeom>
              <a:avLst/>
              <a:gdLst>
                <a:gd name="T0" fmla="*/ 184340 w 1332000"/>
                <a:gd name="T1" fmla="*/ 0 h 1476000"/>
                <a:gd name="T2" fmla="*/ 0 w 1332000"/>
                <a:gd name="T3" fmla="*/ 153617 h 1476000"/>
                <a:gd name="T4" fmla="*/ 30724 w 1332000"/>
                <a:gd name="T5" fmla="*/ 399402 h 1476000"/>
                <a:gd name="T6" fmla="*/ 245787 w 1332000"/>
                <a:gd name="T7" fmla="*/ 768082 h 1476000"/>
                <a:gd name="T8" fmla="*/ 491574 w 1332000"/>
                <a:gd name="T9" fmla="*/ 1075315 h 1476000"/>
                <a:gd name="T10" fmla="*/ 553020 w 1332000"/>
                <a:gd name="T11" fmla="*/ 1259654 h 1476000"/>
                <a:gd name="T12" fmla="*/ 1136764 w 1332000"/>
                <a:gd name="T13" fmla="*/ 1259654 h 1476000"/>
                <a:gd name="T14" fmla="*/ 1075318 w 1332000"/>
                <a:gd name="T15" fmla="*/ 1044591 h 1476000"/>
                <a:gd name="T16" fmla="*/ 983148 w 1332000"/>
                <a:gd name="T17" fmla="*/ 890975 h 1476000"/>
                <a:gd name="T18" fmla="*/ 890976 w 1332000"/>
                <a:gd name="T19" fmla="*/ 829527 h 1476000"/>
                <a:gd name="T20" fmla="*/ 706637 w 1332000"/>
                <a:gd name="T21" fmla="*/ 399402 h 1476000"/>
                <a:gd name="T22" fmla="*/ 522297 w 1332000"/>
                <a:gd name="T23" fmla="*/ 276509 h 1476000"/>
                <a:gd name="T24" fmla="*/ 430127 w 1332000"/>
                <a:gd name="T25" fmla="*/ 92169 h 1476000"/>
                <a:gd name="T26" fmla="*/ 184340 w 1332000"/>
                <a:gd name="T27" fmla="*/ 0 h 147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2000"/>
                <a:gd name="T43" fmla="*/ 0 h 1476000"/>
                <a:gd name="T44" fmla="*/ 1332000 w 1332000"/>
                <a:gd name="T45" fmla="*/ 1476000 h 147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2000" h="1476000">
                  <a:moveTo>
                    <a:pt x="216000" y="0"/>
                  </a:moveTo>
                  <a:lnTo>
                    <a:pt x="0" y="180000"/>
                  </a:lnTo>
                  <a:lnTo>
                    <a:pt x="36000" y="468000"/>
                  </a:lnTo>
                  <a:lnTo>
                    <a:pt x="288000" y="900000"/>
                  </a:lnTo>
                  <a:lnTo>
                    <a:pt x="576000" y="1260000"/>
                  </a:lnTo>
                  <a:lnTo>
                    <a:pt x="648000" y="1476000"/>
                  </a:lnTo>
                  <a:lnTo>
                    <a:pt x="1332000" y="1476000"/>
                  </a:lnTo>
                  <a:lnTo>
                    <a:pt x="1260000" y="1224000"/>
                  </a:lnTo>
                  <a:lnTo>
                    <a:pt x="1152000" y="1044000"/>
                  </a:lnTo>
                  <a:lnTo>
                    <a:pt x="1044000" y="972000"/>
                  </a:lnTo>
                  <a:lnTo>
                    <a:pt x="828000" y="468000"/>
                  </a:lnTo>
                  <a:lnTo>
                    <a:pt x="612000" y="324000"/>
                  </a:lnTo>
                  <a:lnTo>
                    <a:pt x="504000" y="108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10" name="Freeform 321"/>
            <p:cNvSpPr>
              <a:spLocks/>
            </p:cNvSpPr>
            <p:nvPr/>
          </p:nvSpPr>
          <p:spPr bwMode="auto">
            <a:xfrm>
              <a:off x="107350015" y="109969702"/>
              <a:ext cx="662657" cy="833113"/>
            </a:xfrm>
            <a:custGeom>
              <a:avLst/>
              <a:gdLst>
                <a:gd name="T0" fmla="*/ 282326 w 684000"/>
                <a:gd name="T1" fmla="*/ 682206 h 859945"/>
                <a:gd name="T2" fmla="*/ 307771 w 684000"/>
                <a:gd name="T3" fmla="*/ 699171 h 859945"/>
                <a:gd name="T4" fmla="*/ 333219 w 684000"/>
                <a:gd name="T5" fmla="*/ 724617 h 859945"/>
                <a:gd name="T6" fmla="*/ 409558 w 684000"/>
                <a:gd name="T7" fmla="*/ 733101 h 859945"/>
                <a:gd name="T8" fmla="*/ 430124 w 684000"/>
                <a:gd name="T9" fmla="*/ 645189 h 859945"/>
                <a:gd name="T10" fmla="*/ 522295 w 684000"/>
                <a:gd name="T11" fmla="*/ 491574 h 859945"/>
                <a:gd name="T12" fmla="*/ 583740 w 684000"/>
                <a:gd name="T13" fmla="*/ 460850 h 859945"/>
                <a:gd name="T14" fmla="*/ 522295 w 684000"/>
                <a:gd name="T15" fmla="*/ 276511 h 859945"/>
                <a:gd name="T16" fmla="*/ 430124 w 684000"/>
                <a:gd name="T17" fmla="*/ 122893 h 859945"/>
                <a:gd name="T18" fmla="*/ 430124 w 684000"/>
                <a:gd name="T19" fmla="*/ 0 h 859945"/>
                <a:gd name="T20" fmla="*/ 276508 w 684000"/>
                <a:gd name="T21" fmla="*/ 0 h 859945"/>
                <a:gd name="T22" fmla="*/ 92169 w 684000"/>
                <a:gd name="T23" fmla="*/ 92170 h 859945"/>
                <a:gd name="T24" fmla="*/ 0 w 684000"/>
                <a:gd name="T25" fmla="*/ 122893 h 859945"/>
                <a:gd name="T26" fmla="*/ 30724 w 684000"/>
                <a:gd name="T27" fmla="*/ 460850 h 859945"/>
                <a:gd name="T28" fmla="*/ 282326 w 684000"/>
                <a:gd name="T29" fmla="*/ 682206 h 8599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000"/>
                <a:gd name="T46" fmla="*/ 0 h 859945"/>
                <a:gd name="T47" fmla="*/ 684000 w 684000"/>
                <a:gd name="T48" fmla="*/ 859945 h 8599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000" h="859945">
                  <a:moveTo>
                    <a:pt x="330815" y="799373"/>
                  </a:moveTo>
                  <a:cubicBezTo>
                    <a:pt x="340754" y="805999"/>
                    <a:pt x="351456" y="811604"/>
                    <a:pt x="360633" y="819251"/>
                  </a:cubicBezTo>
                  <a:cubicBezTo>
                    <a:pt x="371431" y="828249"/>
                    <a:pt x="377399" y="843848"/>
                    <a:pt x="390450" y="849068"/>
                  </a:cubicBezTo>
                  <a:cubicBezTo>
                    <a:pt x="417642" y="859945"/>
                    <a:pt x="450440" y="859008"/>
                    <a:pt x="479902" y="859008"/>
                  </a:cubicBezTo>
                  <a:lnTo>
                    <a:pt x="504000" y="756000"/>
                  </a:lnTo>
                  <a:lnTo>
                    <a:pt x="612000" y="576000"/>
                  </a:lnTo>
                  <a:lnTo>
                    <a:pt x="684000" y="540000"/>
                  </a:lnTo>
                  <a:lnTo>
                    <a:pt x="612000" y="324000"/>
                  </a:lnTo>
                  <a:lnTo>
                    <a:pt x="504000" y="144000"/>
                  </a:lnTo>
                  <a:lnTo>
                    <a:pt x="504000" y="0"/>
                  </a:lnTo>
                  <a:lnTo>
                    <a:pt x="324000" y="0"/>
                  </a:lnTo>
                  <a:lnTo>
                    <a:pt x="108000" y="108000"/>
                  </a:lnTo>
                  <a:lnTo>
                    <a:pt x="0" y="144000"/>
                  </a:lnTo>
                  <a:lnTo>
                    <a:pt x="36000" y="540000"/>
                  </a:lnTo>
                  <a:lnTo>
                    <a:pt x="330815" y="799373"/>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11" name="Freeform 322"/>
            <p:cNvSpPr>
              <a:spLocks/>
            </p:cNvSpPr>
            <p:nvPr/>
          </p:nvSpPr>
          <p:spPr bwMode="auto">
            <a:xfrm>
              <a:off x="110802811" y="107911975"/>
              <a:ext cx="1150933" cy="2232110"/>
            </a:xfrm>
            <a:custGeom>
              <a:avLst/>
              <a:gdLst>
                <a:gd name="T0" fmla="*/ 565784 w 1188000"/>
                <a:gd name="T1" fmla="*/ 1697543 h 2304000"/>
                <a:gd name="T2" fmla="*/ 565784 w 1188000"/>
                <a:gd name="T3" fmla="*/ 1952011 h 2304000"/>
                <a:gd name="T4" fmla="*/ 430129 w 1188000"/>
                <a:gd name="T5" fmla="*/ 1966290 h 2304000"/>
                <a:gd name="T6" fmla="*/ 307235 w 1188000"/>
                <a:gd name="T7" fmla="*/ 1966290 h 2304000"/>
                <a:gd name="T8" fmla="*/ 215065 w 1188000"/>
                <a:gd name="T9" fmla="*/ 1843398 h 2304000"/>
                <a:gd name="T10" fmla="*/ 92170 w 1188000"/>
                <a:gd name="T11" fmla="*/ 1751228 h 2304000"/>
                <a:gd name="T12" fmla="*/ 61447 w 1188000"/>
                <a:gd name="T13" fmla="*/ 1505441 h 2304000"/>
                <a:gd name="T14" fmla="*/ 0 w 1188000"/>
                <a:gd name="T15" fmla="*/ 1290378 h 2304000"/>
                <a:gd name="T16" fmla="*/ 184342 w 1188000"/>
                <a:gd name="T17" fmla="*/ 890976 h 2304000"/>
                <a:gd name="T18" fmla="*/ 337958 w 1188000"/>
                <a:gd name="T19" fmla="*/ 522296 h 2304000"/>
                <a:gd name="T20" fmla="*/ 368682 w 1188000"/>
                <a:gd name="T21" fmla="*/ 307233 h 2304000"/>
                <a:gd name="T22" fmla="*/ 430129 w 1188000"/>
                <a:gd name="T23" fmla="*/ 153617 h 2304000"/>
                <a:gd name="T24" fmla="*/ 553023 w 1188000"/>
                <a:gd name="T25" fmla="*/ 122893 h 2304000"/>
                <a:gd name="T26" fmla="*/ 614469 w 1188000"/>
                <a:gd name="T27" fmla="*/ 0 h 2304000"/>
                <a:gd name="T28" fmla="*/ 675917 w 1188000"/>
                <a:gd name="T29" fmla="*/ 30724 h 2304000"/>
                <a:gd name="T30" fmla="*/ 675917 w 1188000"/>
                <a:gd name="T31" fmla="*/ 184340 h 2304000"/>
                <a:gd name="T32" fmla="*/ 768087 w 1188000"/>
                <a:gd name="T33" fmla="*/ 184340 h 2304000"/>
                <a:gd name="T34" fmla="*/ 829533 w 1188000"/>
                <a:gd name="T35" fmla="*/ 215062 h 2304000"/>
                <a:gd name="T36" fmla="*/ 829533 w 1188000"/>
                <a:gd name="T37" fmla="*/ 307233 h 2304000"/>
                <a:gd name="T38" fmla="*/ 737363 w 1188000"/>
                <a:gd name="T39" fmla="*/ 368680 h 2304000"/>
                <a:gd name="T40" fmla="*/ 583745 w 1188000"/>
                <a:gd name="T41" fmla="*/ 460849 h 2304000"/>
                <a:gd name="T42" fmla="*/ 522300 w 1188000"/>
                <a:gd name="T43" fmla="*/ 614465 h 2304000"/>
                <a:gd name="T44" fmla="*/ 522300 w 1188000"/>
                <a:gd name="T45" fmla="*/ 798807 h 2304000"/>
                <a:gd name="T46" fmla="*/ 645194 w 1188000"/>
                <a:gd name="T47" fmla="*/ 829529 h 2304000"/>
                <a:gd name="T48" fmla="*/ 706639 w 1188000"/>
                <a:gd name="T49" fmla="*/ 706636 h 2304000"/>
                <a:gd name="T50" fmla="*/ 952428 w 1188000"/>
                <a:gd name="T51" fmla="*/ 553020 h 2304000"/>
                <a:gd name="T52" fmla="*/ 1013876 w 1188000"/>
                <a:gd name="T53" fmla="*/ 614465 h 2304000"/>
                <a:gd name="T54" fmla="*/ 921704 w 1188000"/>
                <a:gd name="T55" fmla="*/ 706636 h 2304000"/>
                <a:gd name="T56" fmla="*/ 860256 w 1188000"/>
                <a:gd name="T57" fmla="*/ 829529 h 2304000"/>
                <a:gd name="T58" fmla="*/ 890981 w 1188000"/>
                <a:gd name="T59" fmla="*/ 952422 h 2304000"/>
                <a:gd name="T60" fmla="*/ 768087 w 1188000"/>
                <a:gd name="T61" fmla="*/ 1075316 h 2304000"/>
                <a:gd name="T62" fmla="*/ 675917 w 1188000"/>
                <a:gd name="T63" fmla="*/ 1167486 h 2304000"/>
                <a:gd name="T64" fmla="*/ 645194 w 1188000"/>
                <a:gd name="T65" fmla="*/ 1321103 h 2304000"/>
                <a:gd name="T66" fmla="*/ 553023 w 1188000"/>
                <a:gd name="T67" fmla="*/ 1351825 h 2304000"/>
                <a:gd name="T68" fmla="*/ 522300 w 1188000"/>
                <a:gd name="T69" fmla="*/ 1597611 h 2304000"/>
                <a:gd name="T70" fmla="*/ 565784 w 1188000"/>
                <a:gd name="T71" fmla="*/ 1697543 h 2304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8000"/>
                <a:gd name="T109" fmla="*/ 0 h 2304000"/>
                <a:gd name="T110" fmla="*/ 1188000 w 1188000"/>
                <a:gd name="T111" fmla="*/ 2304000 h 2304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8000" h="2304000">
                  <a:moveTo>
                    <a:pt x="662954" y="1989095"/>
                  </a:moveTo>
                  <a:cubicBezTo>
                    <a:pt x="662954" y="2088486"/>
                    <a:pt x="662954" y="2187877"/>
                    <a:pt x="662954" y="2287268"/>
                  </a:cubicBezTo>
                  <a:lnTo>
                    <a:pt x="504000" y="2304000"/>
                  </a:lnTo>
                  <a:lnTo>
                    <a:pt x="360000" y="2304000"/>
                  </a:lnTo>
                  <a:lnTo>
                    <a:pt x="252000" y="2160000"/>
                  </a:lnTo>
                  <a:lnTo>
                    <a:pt x="108000" y="2052000"/>
                  </a:lnTo>
                  <a:lnTo>
                    <a:pt x="72000" y="1764000"/>
                  </a:lnTo>
                  <a:lnTo>
                    <a:pt x="0" y="1512000"/>
                  </a:lnTo>
                  <a:lnTo>
                    <a:pt x="216000" y="1044000"/>
                  </a:lnTo>
                  <a:lnTo>
                    <a:pt x="396000" y="612000"/>
                  </a:lnTo>
                  <a:lnTo>
                    <a:pt x="432000" y="360000"/>
                  </a:lnTo>
                  <a:lnTo>
                    <a:pt x="504000" y="180000"/>
                  </a:lnTo>
                  <a:lnTo>
                    <a:pt x="648000" y="144000"/>
                  </a:lnTo>
                  <a:lnTo>
                    <a:pt x="720000" y="0"/>
                  </a:lnTo>
                  <a:lnTo>
                    <a:pt x="792000" y="36000"/>
                  </a:lnTo>
                  <a:lnTo>
                    <a:pt x="792000" y="216000"/>
                  </a:lnTo>
                  <a:lnTo>
                    <a:pt x="900000" y="216000"/>
                  </a:lnTo>
                  <a:lnTo>
                    <a:pt x="972000" y="252000"/>
                  </a:lnTo>
                  <a:lnTo>
                    <a:pt x="972000" y="360000"/>
                  </a:lnTo>
                  <a:lnTo>
                    <a:pt x="864000" y="432000"/>
                  </a:lnTo>
                  <a:lnTo>
                    <a:pt x="684000" y="540000"/>
                  </a:lnTo>
                  <a:lnTo>
                    <a:pt x="612000" y="720000"/>
                  </a:lnTo>
                  <a:lnTo>
                    <a:pt x="612000" y="936000"/>
                  </a:lnTo>
                  <a:lnTo>
                    <a:pt x="756000" y="972000"/>
                  </a:lnTo>
                  <a:lnTo>
                    <a:pt x="828000" y="828000"/>
                  </a:lnTo>
                  <a:lnTo>
                    <a:pt x="1116000" y="648000"/>
                  </a:lnTo>
                  <a:lnTo>
                    <a:pt x="1188000" y="720000"/>
                  </a:lnTo>
                  <a:lnTo>
                    <a:pt x="1080000" y="828000"/>
                  </a:lnTo>
                  <a:lnTo>
                    <a:pt x="1008000" y="972000"/>
                  </a:lnTo>
                  <a:lnTo>
                    <a:pt x="1044000" y="1116000"/>
                  </a:lnTo>
                  <a:lnTo>
                    <a:pt x="900000" y="1260000"/>
                  </a:lnTo>
                  <a:lnTo>
                    <a:pt x="792000" y="1368000"/>
                  </a:lnTo>
                  <a:lnTo>
                    <a:pt x="756000" y="1548000"/>
                  </a:lnTo>
                  <a:lnTo>
                    <a:pt x="648000" y="1584000"/>
                  </a:lnTo>
                  <a:lnTo>
                    <a:pt x="612000" y="1872000"/>
                  </a:lnTo>
                  <a:lnTo>
                    <a:pt x="662954" y="1989095"/>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12" name="Freeform 323"/>
            <p:cNvSpPr>
              <a:spLocks/>
            </p:cNvSpPr>
            <p:nvPr/>
          </p:nvSpPr>
          <p:spPr bwMode="auto">
            <a:xfrm>
              <a:off x="109198482" y="111120633"/>
              <a:ext cx="1290439" cy="906796"/>
            </a:xfrm>
            <a:custGeom>
              <a:avLst/>
              <a:gdLst>
                <a:gd name="T0" fmla="*/ 30724 w 1332000"/>
                <a:gd name="T1" fmla="*/ 245788 h 936000"/>
                <a:gd name="T2" fmla="*/ 0 w 1332000"/>
                <a:gd name="T3" fmla="*/ 460853 h 936000"/>
                <a:gd name="T4" fmla="*/ 61446 w 1332000"/>
                <a:gd name="T5" fmla="*/ 553025 h 936000"/>
                <a:gd name="T6" fmla="*/ 61446 w 1332000"/>
                <a:gd name="T7" fmla="*/ 706642 h 936000"/>
                <a:gd name="T8" fmla="*/ 276511 w 1332000"/>
                <a:gd name="T9" fmla="*/ 768088 h 936000"/>
                <a:gd name="T10" fmla="*/ 460850 w 1332000"/>
                <a:gd name="T11" fmla="*/ 798812 h 936000"/>
                <a:gd name="T12" fmla="*/ 460850 w 1332000"/>
                <a:gd name="T13" fmla="*/ 675919 h 936000"/>
                <a:gd name="T14" fmla="*/ 583744 w 1332000"/>
                <a:gd name="T15" fmla="*/ 614470 h 936000"/>
                <a:gd name="T16" fmla="*/ 553020 w 1332000"/>
                <a:gd name="T17" fmla="*/ 522300 h 936000"/>
                <a:gd name="T18" fmla="*/ 491574 w 1332000"/>
                <a:gd name="T19" fmla="*/ 460853 h 936000"/>
                <a:gd name="T20" fmla="*/ 430127 w 1332000"/>
                <a:gd name="T21" fmla="*/ 368682 h 936000"/>
                <a:gd name="T22" fmla="*/ 553020 w 1332000"/>
                <a:gd name="T23" fmla="*/ 368682 h 936000"/>
                <a:gd name="T24" fmla="*/ 645189 w 1332000"/>
                <a:gd name="T25" fmla="*/ 368682 h 936000"/>
                <a:gd name="T26" fmla="*/ 645189 w 1332000"/>
                <a:gd name="T27" fmla="*/ 522300 h 936000"/>
                <a:gd name="T28" fmla="*/ 614469 w 1332000"/>
                <a:gd name="T29" fmla="*/ 675919 h 936000"/>
                <a:gd name="T30" fmla="*/ 798807 w 1332000"/>
                <a:gd name="T31" fmla="*/ 645194 h 936000"/>
                <a:gd name="T32" fmla="*/ 829531 w 1332000"/>
                <a:gd name="T33" fmla="*/ 553025 h 936000"/>
                <a:gd name="T34" fmla="*/ 1013871 w 1332000"/>
                <a:gd name="T35" fmla="*/ 614470 h 936000"/>
                <a:gd name="T36" fmla="*/ 1136764 w 1332000"/>
                <a:gd name="T37" fmla="*/ 522300 h 936000"/>
                <a:gd name="T38" fmla="*/ 1106041 w 1332000"/>
                <a:gd name="T39" fmla="*/ 368682 h 936000"/>
                <a:gd name="T40" fmla="*/ 1013871 w 1332000"/>
                <a:gd name="T41" fmla="*/ 184342 h 936000"/>
                <a:gd name="T42" fmla="*/ 1044594 w 1332000"/>
                <a:gd name="T43" fmla="*/ 0 h 936000"/>
                <a:gd name="T44" fmla="*/ 921701 w 1332000"/>
                <a:gd name="T45" fmla="*/ 92170 h 936000"/>
                <a:gd name="T46" fmla="*/ 583744 w 1332000"/>
                <a:gd name="T47" fmla="*/ 215065 h 936000"/>
                <a:gd name="T48" fmla="*/ 307233 w 1332000"/>
                <a:gd name="T49" fmla="*/ 245788 h 936000"/>
                <a:gd name="T50" fmla="*/ 30724 w 1332000"/>
                <a:gd name="T51" fmla="*/ 245788 h 93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2000"/>
                <a:gd name="T79" fmla="*/ 0 h 936000"/>
                <a:gd name="T80" fmla="*/ 1332000 w 1332000"/>
                <a:gd name="T81" fmla="*/ 936000 h 93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2000" h="936000">
                  <a:moveTo>
                    <a:pt x="36000" y="288000"/>
                  </a:moveTo>
                  <a:lnTo>
                    <a:pt x="0" y="540000"/>
                  </a:lnTo>
                  <a:lnTo>
                    <a:pt x="72000" y="648000"/>
                  </a:lnTo>
                  <a:lnTo>
                    <a:pt x="72000" y="828000"/>
                  </a:lnTo>
                  <a:lnTo>
                    <a:pt x="324000" y="900000"/>
                  </a:lnTo>
                  <a:lnTo>
                    <a:pt x="540000" y="936000"/>
                  </a:lnTo>
                  <a:lnTo>
                    <a:pt x="540000" y="792000"/>
                  </a:lnTo>
                  <a:lnTo>
                    <a:pt x="684000" y="720000"/>
                  </a:lnTo>
                  <a:lnTo>
                    <a:pt x="648000" y="612000"/>
                  </a:lnTo>
                  <a:lnTo>
                    <a:pt x="576000" y="540000"/>
                  </a:lnTo>
                  <a:lnTo>
                    <a:pt x="504000" y="432000"/>
                  </a:lnTo>
                  <a:lnTo>
                    <a:pt x="648000" y="432000"/>
                  </a:lnTo>
                  <a:lnTo>
                    <a:pt x="756000" y="432000"/>
                  </a:lnTo>
                  <a:lnTo>
                    <a:pt x="756000" y="612000"/>
                  </a:lnTo>
                  <a:lnTo>
                    <a:pt x="720000" y="792000"/>
                  </a:lnTo>
                  <a:lnTo>
                    <a:pt x="936000" y="756000"/>
                  </a:lnTo>
                  <a:lnTo>
                    <a:pt x="972000" y="648000"/>
                  </a:lnTo>
                  <a:lnTo>
                    <a:pt x="1188000" y="720000"/>
                  </a:lnTo>
                  <a:lnTo>
                    <a:pt x="1332000" y="612000"/>
                  </a:lnTo>
                  <a:lnTo>
                    <a:pt x="1296000" y="432000"/>
                  </a:lnTo>
                  <a:lnTo>
                    <a:pt x="1188000" y="216000"/>
                  </a:lnTo>
                  <a:lnTo>
                    <a:pt x="1224000" y="0"/>
                  </a:lnTo>
                  <a:lnTo>
                    <a:pt x="1080000" y="108000"/>
                  </a:lnTo>
                  <a:lnTo>
                    <a:pt x="684000" y="252000"/>
                  </a:lnTo>
                  <a:lnTo>
                    <a:pt x="360000" y="288000"/>
                  </a:lnTo>
                  <a:lnTo>
                    <a:pt x="36000" y="288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13" name="Freeform 324"/>
            <p:cNvSpPr>
              <a:spLocks/>
            </p:cNvSpPr>
            <p:nvPr/>
          </p:nvSpPr>
          <p:spPr bwMode="auto">
            <a:xfrm>
              <a:off x="109297299" y="111364771"/>
              <a:ext cx="162759" cy="2598317"/>
            </a:xfrm>
            <a:custGeom>
              <a:avLst/>
              <a:gdLst>
                <a:gd name="T0" fmla="*/ 143380 w 168000"/>
                <a:gd name="T1" fmla="*/ 0 h 2682000"/>
                <a:gd name="T2" fmla="*/ 97294 w 168000"/>
                <a:gd name="T3" fmla="*/ 153618 h 2682000"/>
                <a:gd name="T4" fmla="*/ 35846 w 168000"/>
                <a:gd name="T5" fmla="*/ 384042 h 2682000"/>
                <a:gd name="T6" fmla="*/ 5121 w 168000"/>
                <a:gd name="T7" fmla="*/ 522299 h 2682000"/>
                <a:gd name="T8" fmla="*/ 5121 w 168000"/>
                <a:gd name="T9" fmla="*/ 553020 h 2682000"/>
                <a:gd name="T10" fmla="*/ 5121 w 168000"/>
                <a:gd name="T11" fmla="*/ 660553 h 2682000"/>
                <a:gd name="T12" fmla="*/ 20482 w 168000"/>
                <a:gd name="T13" fmla="*/ 998511 h 2682000"/>
                <a:gd name="T14" fmla="*/ 35846 w 168000"/>
                <a:gd name="T15" fmla="*/ 1536170 h 2682000"/>
                <a:gd name="T16" fmla="*/ 66569 w 168000"/>
                <a:gd name="T17" fmla="*/ 2288893 h 268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00"/>
                <a:gd name="T28" fmla="*/ 0 h 2682000"/>
                <a:gd name="T29" fmla="*/ 168000 w 168000"/>
                <a:gd name="T30" fmla="*/ 2682000 h 268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00" h="2682000">
                  <a:moveTo>
                    <a:pt x="168000" y="0"/>
                  </a:moveTo>
                  <a:cubicBezTo>
                    <a:pt x="151500" y="52500"/>
                    <a:pt x="135000" y="105000"/>
                    <a:pt x="114000" y="180000"/>
                  </a:cubicBezTo>
                  <a:cubicBezTo>
                    <a:pt x="93000" y="255000"/>
                    <a:pt x="60000" y="378000"/>
                    <a:pt x="42000" y="450000"/>
                  </a:cubicBezTo>
                  <a:cubicBezTo>
                    <a:pt x="24000" y="522000"/>
                    <a:pt x="12000" y="579000"/>
                    <a:pt x="6000" y="612000"/>
                  </a:cubicBezTo>
                  <a:cubicBezTo>
                    <a:pt x="0" y="645000"/>
                    <a:pt x="6000" y="621000"/>
                    <a:pt x="6000" y="648000"/>
                  </a:cubicBezTo>
                  <a:cubicBezTo>
                    <a:pt x="6000" y="675000"/>
                    <a:pt x="3000" y="687000"/>
                    <a:pt x="6000" y="774000"/>
                  </a:cubicBezTo>
                  <a:cubicBezTo>
                    <a:pt x="9000" y="861000"/>
                    <a:pt x="18000" y="999000"/>
                    <a:pt x="24000" y="1170000"/>
                  </a:cubicBezTo>
                  <a:cubicBezTo>
                    <a:pt x="30000" y="1341000"/>
                    <a:pt x="33000" y="1548000"/>
                    <a:pt x="42000" y="1800000"/>
                  </a:cubicBezTo>
                  <a:cubicBezTo>
                    <a:pt x="51000" y="2052000"/>
                    <a:pt x="64500" y="2367000"/>
                    <a:pt x="78000" y="2682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14" name="Freeform 325"/>
            <p:cNvSpPr>
              <a:spLocks/>
            </p:cNvSpPr>
            <p:nvPr/>
          </p:nvSpPr>
          <p:spPr bwMode="auto">
            <a:xfrm>
              <a:off x="109721633" y="110876497"/>
              <a:ext cx="348767" cy="383643"/>
            </a:xfrm>
            <a:custGeom>
              <a:avLst/>
              <a:gdLst>
                <a:gd name="T0" fmla="*/ 0 w 360000"/>
                <a:gd name="T1" fmla="*/ 337953 h 396000"/>
                <a:gd name="T2" fmla="*/ 307233 w 360000"/>
                <a:gd name="T3" fmla="*/ 276507 h 396000"/>
                <a:gd name="T4" fmla="*/ 276508 w 360000"/>
                <a:gd name="T5" fmla="*/ 92169 h 396000"/>
                <a:gd name="T6" fmla="*/ 184339 w 360000"/>
                <a:gd name="T7" fmla="*/ 30724 h 396000"/>
                <a:gd name="T8" fmla="*/ 61446 w 360000"/>
                <a:gd name="T9" fmla="*/ 0 h 396000"/>
                <a:gd name="T10" fmla="*/ 30724 w 360000"/>
                <a:gd name="T11" fmla="*/ 122893 h 396000"/>
                <a:gd name="T12" fmla="*/ 0 w 360000"/>
                <a:gd name="T13" fmla="*/ 337953 h 396000"/>
                <a:gd name="T14" fmla="*/ 0 60000 65536"/>
                <a:gd name="T15" fmla="*/ 0 60000 65536"/>
                <a:gd name="T16" fmla="*/ 0 60000 65536"/>
                <a:gd name="T17" fmla="*/ 0 60000 65536"/>
                <a:gd name="T18" fmla="*/ 0 60000 65536"/>
                <a:gd name="T19" fmla="*/ 0 60000 65536"/>
                <a:gd name="T20" fmla="*/ 0 60000 65536"/>
                <a:gd name="T21" fmla="*/ 0 w 360000"/>
                <a:gd name="T22" fmla="*/ 0 h 396000"/>
                <a:gd name="T23" fmla="*/ 360000 w 360000"/>
                <a:gd name="T24" fmla="*/ 396000 h 39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000" h="396000">
                  <a:moveTo>
                    <a:pt x="0" y="396000"/>
                  </a:moveTo>
                  <a:lnTo>
                    <a:pt x="360000" y="324000"/>
                  </a:lnTo>
                  <a:lnTo>
                    <a:pt x="324000" y="108000"/>
                  </a:lnTo>
                  <a:lnTo>
                    <a:pt x="216000" y="36000"/>
                  </a:lnTo>
                  <a:lnTo>
                    <a:pt x="72000" y="0"/>
                  </a:lnTo>
                  <a:lnTo>
                    <a:pt x="36000" y="144000"/>
                  </a:lnTo>
                  <a:lnTo>
                    <a:pt x="0" y="396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15" name="Freeform 326"/>
            <p:cNvSpPr>
              <a:spLocks/>
            </p:cNvSpPr>
            <p:nvPr/>
          </p:nvSpPr>
          <p:spPr bwMode="auto">
            <a:xfrm>
              <a:off x="112686156" y="107667837"/>
              <a:ext cx="627781" cy="488274"/>
            </a:xfrm>
            <a:custGeom>
              <a:avLst/>
              <a:gdLst>
                <a:gd name="T0" fmla="*/ 0 w 648000"/>
                <a:gd name="T1" fmla="*/ 0 h 504000"/>
                <a:gd name="T2" fmla="*/ 92169 w 648000"/>
                <a:gd name="T3" fmla="*/ 215062 h 504000"/>
                <a:gd name="T4" fmla="*/ 61446 w 648000"/>
                <a:gd name="T5" fmla="*/ 430127 h 504000"/>
                <a:gd name="T6" fmla="*/ 215062 w 648000"/>
                <a:gd name="T7" fmla="*/ 430127 h 504000"/>
                <a:gd name="T8" fmla="*/ 307233 w 648000"/>
                <a:gd name="T9" fmla="*/ 307233 h 504000"/>
                <a:gd name="T10" fmla="*/ 522296 w 648000"/>
                <a:gd name="T11" fmla="*/ 245787 h 504000"/>
                <a:gd name="T12" fmla="*/ 553020 w 648000"/>
                <a:gd name="T13" fmla="*/ 153617 h 504000"/>
                <a:gd name="T14" fmla="*/ 337956 w 648000"/>
                <a:gd name="T15" fmla="*/ 0 h 504000"/>
                <a:gd name="T16" fmla="*/ 0 w 648000"/>
                <a:gd name="T17" fmla="*/ 0 h 5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000"/>
                <a:gd name="T28" fmla="*/ 0 h 504000"/>
                <a:gd name="T29" fmla="*/ 648000 w 648000"/>
                <a:gd name="T30" fmla="*/ 504000 h 5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000" h="504000">
                  <a:moveTo>
                    <a:pt x="0" y="0"/>
                  </a:moveTo>
                  <a:lnTo>
                    <a:pt x="108000" y="252000"/>
                  </a:lnTo>
                  <a:lnTo>
                    <a:pt x="72000" y="504000"/>
                  </a:lnTo>
                  <a:lnTo>
                    <a:pt x="252000" y="504000"/>
                  </a:lnTo>
                  <a:lnTo>
                    <a:pt x="360000" y="360000"/>
                  </a:lnTo>
                  <a:lnTo>
                    <a:pt x="612000" y="288000"/>
                  </a:lnTo>
                  <a:lnTo>
                    <a:pt x="648000" y="180000"/>
                  </a:lnTo>
                  <a:lnTo>
                    <a:pt x="396000" y="0"/>
                  </a:lnTo>
                  <a:lnTo>
                    <a:pt x="0" y="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16" name="Freeform 327"/>
            <p:cNvSpPr>
              <a:spLocks/>
            </p:cNvSpPr>
            <p:nvPr/>
          </p:nvSpPr>
          <p:spPr bwMode="auto">
            <a:xfrm>
              <a:off x="106303712" y="110562606"/>
              <a:ext cx="976550" cy="906795"/>
            </a:xfrm>
            <a:custGeom>
              <a:avLst/>
              <a:gdLst>
                <a:gd name="T0" fmla="*/ 645195 w 1008000"/>
                <a:gd name="T1" fmla="*/ 276511 h 936000"/>
                <a:gd name="T2" fmla="*/ 768092 w 1008000"/>
                <a:gd name="T3" fmla="*/ 460850 h 936000"/>
                <a:gd name="T4" fmla="*/ 860261 w 1008000"/>
                <a:gd name="T5" fmla="*/ 583745 h 936000"/>
                <a:gd name="T6" fmla="*/ 675919 w 1008000"/>
                <a:gd name="T7" fmla="*/ 675914 h 936000"/>
                <a:gd name="T8" fmla="*/ 553025 w 1008000"/>
                <a:gd name="T9" fmla="*/ 798807 h 936000"/>
                <a:gd name="T10" fmla="*/ 430131 w 1008000"/>
                <a:gd name="T11" fmla="*/ 675914 h 936000"/>
                <a:gd name="T12" fmla="*/ 307236 w 1008000"/>
                <a:gd name="T13" fmla="*/ 675914 h 936000"/>
                <a:gd name="T14" fmla="*/ 307236 w 1008000"/>
                <a:gd name="T15" fmla="*/ 614469 h 936000"/>
                <a:gd name="T16" fmla="*/ 307236 w 1008000"/>
                <a:gd name="T17" fmla="*/ 460850 h 936000"/>
                <a:gd name="T18" fmla="*/ 276513 w 1008000"/>
                <a:gd name="T19" fmla="*/ 337957 h 936000"/>
                <a:gd name="T20" fmla="*/ 0 w 1008000"/>
                <a:gd name="T21" fmla="*/ 245787 h 936000"/>
                <a:gd name="T22" fmla="*/ 92171 w 1008000"/>
                <a:gd name="T23" fmla="*/ 0 h 936000"/>
                <a:gd name="T24" fmla="*/ 430131 w 1008000"/>
                <a:gd name="T25" fmla="*/ 276511 h 936000"/>
                <a:gd name="T26" fmla="*/ 645195 w 1008000"/>
                <a:gd name="T27" fmla="*/ 276511 h 93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8000"/>
                <a:gd name="T43" fmla="*/ 0 h 936000"/>
                <a:gd name="T44" fmla="*/ 1008000 w 1008000"/>
                <a:gd name="T45" fmla="*/ 936000 h 93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8000" h="936000">
                  <a:moveTo>
                    <a:pt x="756000" y="324000"/>
                  </a:moveTo>
                  <a:lnTo>
                    <a:pt x="900000" y="540000"/>
                  </a:lnTo>
                  <a:lnTo>
                    <a:pt x="1008000" y="684000"/>
                  </a:lnTo>
                  <a:lnTo>
                    <a:pt x="792000" y="792000"/>
                  </a:lnTo>
                  <a:lnTo>
                    <a:pt x="648000" y="936000"/>
                  </a:lnTo>
                  <a:lnTo>
                    <a:pt x="504000" y="792000"/>
                  </a:lnTo>
                  <a:lnTo>
                    <a:pt x="360000" y="792000"/>
                  </a:lnTo>
                  <a:lnTo>
                    <a:pt x="360000" y="720000"/>
                  </a:lnTo>
                  <a:lnTo>
                    <a:pt x="360000" y="540000"/>
                  </a:lnTo>
                  <a:lnTo>
                    <a:pt x="324000" y="396000"/>
                  </a:lnTo>
                  <a:lnTo>
                    <a:pt x="0" y="288000"/>
                  </a:lnTo>
                  <a:lnTo>
                    <a:pt x="108000" y="0"/>
                  </a:lnTo>
                  <a:lnTo>
                    <a:pt x="504000" y="324000"/>
                  </a:lnTo>
                  <a:lnTo>
                    <a:pt x="756000" y="324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17" name="Freeform 328"/>
            <p:cNvSpPr>
              <a:spLocks/>
            </p:cNvSpPr>
            <p:nvPr/>
          </p:nvSpPr>
          <p:spPr bwMode="auto">
            <a:xfrm>
              <a:off x="106722233" y="110597483"/>
              <a:ext cx="627782" cy="488274"/>
            </a:xfrm>
            <a:custGeom>
              <a:avLst/>
              <a:gdLst>
                <a:gd name="T0" fmla="*/ 553025 w 648000"/>
                <a:gd name="T1" fmla="*/ 0 h 504000"/>
                <a:gd name="T2" fmla="*/ 368682 w 648000"/>
                <a:gd name="T3" fmla="*/ 122893 h 504000"/>
                <a:gd name="T4" fmla="*/ 184342 w 648000"/>
                <a:gd name="T5" fmla="*/ 245787 h 504000"/>
                <a:gd name="T6" fmla="*/ 0 w 648000"/>
                <a:gd name="T7" fmla="*/ 430127 h 504000"/>
                <a:gd name="T8" fmla="*/ 0 60000 65536"/>
                <a:gd name="T9" fmla="*/ 0 60000 65536"/>
                <a:gd name="T10" fmla="*/ 0 60000 65536"/>
                <a:gd name="T11" fmla="*/ 0 60000 65536"/>
                <a:gd name="T12" fmla="*/ 0 w 648000"/>
                <a:gd name="T13" fmla="*/ 0 h 504000"/>
                <a:gd name="T14" fmla="*/ 648000 w 648000"/>
                <a:gd name="T15" fmla="*/ 504000 h 504000"/>
              </a:gdLst>
              <a:ahLst/>
              <a:cxnLst>
                <a:cxn ang="T8">
                  <a:pos x="T0" y="T1"/>
                </a:cxn>
                <a:cxn ang="T9">
                  <a:pos x="T2" y="T3"/>
                </a:cxn>
                <a:cxn ang="T10">
                  <a:pos x="T4" y="T5"/>
                </a:cxn>
                <a:cxn ang="T11">
                  <a:pos x="T6" y="T7"/>
                </a:cxn>
              </a:cxnLst>
              <a:rect l="T12" t="T13" r="T14" b="T15"/>
              <a:pathLst>
                <a:path w="648000" h="504000">
                  <a:moveTo>
                    <a:pt x="648000" y="0"/>
                  </a:moveTo>
                  <a:cubicBezTo>
                    <a:pt x="576000" y="48000"/>
                    <a:pt x="504000" y="96000"/>
                    <a:pt x="432000" y="144000"/>
                  </a:cubicBezTo>
                  <a:cubicBezTo>
                    <a:pt x="360000" y="192000"/>
                    <a:pt x="288000" y="228000"/>
                    <a:pt x="216000" y="288000"/>
                  </a:cubicBezTo>
                  <a:cubicBezTo>
                    <a:pt x="144000" y="348000"/>
                    <a:pt x="72000" y="426000"/>
                    <a:pt x="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18" name="Text Box 329"/>
            <p:cNvSpPr txBox="1">
              <a:spLocks noChangeArrowheads="1"/>
            </p:cNvSpPr>
            <p:nvPr/>
          </p:nvSpPr>
          <p:spPr bwMode="auto">
            <a:xfrm>
              <a:off x="106416150" y="110795775"/>
              <a:ext cx="627782" cy="2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000">
                  <a:solidFill>
                    <a:srgbClr val="000000"/>
                  </a:solidFill>
                  <a:latin typeface="Times New Roman" pitchFamily="18" charset="0"/>
                </a:rPr>
                <a:t>Gravfors</a:t>
              </a:r>
              <a:endParaRPr lang="sv-SE"/>
            </a:p>
          </p:txBody>
        </p:sp>
        <p:sp>
          <p:nvSpPr>
            <p:cNvPr id="3419" name="Freeform 330"/>
            <p:cNvSpPr>
              <a:spLocks/>
            </p:cNvSpPr>
            <p:nvPr/>
          </p:nvSpPr>
          <p:spPr bwMode="auto">
            <a:xfrm>
              <a:off x="108675331" y="108644385"/>
              <a:ext cx="383644" cy="732412"/>
            </a:xfrm>
            <a:custGeom>
              <a:avLst/>
              <a:gdLst>
                <a:gd name="T0" fmla="*/ 92170 w 396000"/>
                <a:gd name="T1" fmla="*/ 61448 h 756000"/>
                <a:gd name="T2" fmla="*/ 0 w 396000"/>
                <a:gd name="T3" fmla="*/ 92170 h 756000"/>
                <a:gd name="T4" fmla="*/ 0 w 396000"/>
                <a:gd name="T5" fmla="*/ 215065 h 756000"/>
                <a:gd name="T6" fmla="*/ 122893 w 396000"/>
                <a:gd name="T7" fmla="*/ 368682 h 756000"/>
                <a:gd name="T8" fmla="*/ 276511 w 396000"/>
                <a:gd name="T9" fmla="*/ 553024 h 756000"/>
                <a:gd name="T10" fmla="*/ 337957 w 396000"/>
                <a:gd name="T11" fmla="*/ 645194 h 756000"/>
                <a:gd name="T12" fmla="*/ 337957 w 396000"/>
                <a:gd name="T13" fmla="*/ 460852 h 756000"/>
                <a:gd name="T14" fmla="*/ 245787 w 396000"/>
                <a:gd name="T15" fmla="*/ 153618 h 756000"/>
                <a:gd name="T16" fmla="*/ 122893 w 396000"/>
                <a:gd name="T17" fmla="*/ 0 h 756000"/>
                <a:gd name="T18" fmla="*/ 92170 w 396000"/>
                <a:gd name="T19" fmla="*/ 61448 h 75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000"/>
                <a:gd name="T31" fmla="*/ 0 h 756000"/>
                <a:gd name="T32" fmla="*/ 396000 w 396000"/>
                <a:gd name="T33" fmla="*/ 756000 h 75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000" h="756000">
                  <a:moveTo>
                    <a:pt x="108000" y="72000"/>
                  </a:moveTo>
                  <a:lnTo>
                    <a:pt x="0" y="108000"/>
                  </a:lnTo>
                  <a:lnTo>
                    <a:pt x="0" y="252000"/>
                  </a:lnTo>
                  <a:lnTo>
                    <a:pt x="144000" y="432000"/>
                  </a:lnTo>
                  <a:lnTo>
                    <a:pt x="324000" y="648000"/>
                  </a:lnTo>
                  <a:lnTo>
                    <a:pt x="396000" y="756000"/>
                  </a:lnTo>
                  <a:lnTo>
                    <a:pt x="396000" y="540000"/>
                  </a:lnTo>
                  <a:lnTo>
                    <a:pt x="288000" y="180000"/>
                  </a:lnTo>
                  <a:lnTo>
                    <a:pt x="144000" y="0"/>
                  </a:lnTo>
                  <a:lnTo>
                    <a:pt x="108000" y="7200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420" name="Text Box 331"/>
            <p:cNvSpPr txBox="1">
              <a:spLocks noChangeArrowheads="1"/>
            </p:cNvSpPr>
            <p:nvPr/>
          </p:nvSpPr>
          <p:spPr bwMode="auto">
            <a:xfrm>
              <a:off x="108972150" y="109715775"/>
              <a:ext cx="976549"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Fröjtjärnarna</a:t>
              </a:r>
              <a:endParaRPr lang="sv-SE"/>
            </a:p>
          </p:txBody>
        </p:sp>
        <p:sp>
          <p:nvSpPr>
            <p:cNvPr id="3421" name="Text Box 332"/>
            <p:cNvSpPr txBox="1">
              <a:spLocks noChangeArrowheads="1"/>
            </p:cNvSpPr>
            <p:nvPr/>
          </p:nvSpPr>
          <p:spPr bwMode="auto">
            <a:xfrm>
              <a:off x="109617003" y="112759840"/>
              <a:ext cx="1046302"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Degemyrberget</a:t>
              </a:r>
              <a:endParaRPr lang="sv-SE"/>
            </a:p>
          </p:txBody>
        </p:sp>
        <p:sp>
          <p:nvSpPr>
            <p:cNvPr id="3422" name="Freeform 333"/>
            <p:cNvSpPr>
              <a:spLocks/>
            </p:cNvSpPr>
            <p:nvPr/>
          </p:nvSpPr>
          <p:spPr bwMode="auto">
            <a:xfrm>
              <a:off x="108066759" y="110827301"/>
              <a:ext cx="227118" cy="193471"/>
            </a:xfrm>
            <a:custGeom>
              <a:avLst/>
              <a:gdLst>
                <a:gd name="T0" fmla="*/ 0 w 324000"/>
                <a:gd name="T1" fmla="*/ 46713 h 276000"/>
                <a:gd name="T2" fmla="*/ 6093 w 324000"/>
                <a:gd name="T3" fmla="*/ 28435 h 276000"/>
                <a:gd name="T4" fmla="*/ 18279 w 324000"/>
                <a:gd name="T5" fmla="*/ 4062 h 276000"/>
                <a:gd name="T6" fmla="*/ 30465 w 324000"/>
                <a:gd name="T7" fmla="*/ 4062 h 276000"/>
                <a:gd name="T8" fmla="*/ 54838 w 324000"/>
                <a:gd name="T9" fmla="*/ 4062 h 276000"/>
                <a:gd name="T10" fmla="*/ 0 60000 65536"/>
                <a:gd name="T11" fmla="*/ 0 60000 65536"/>
                <a:gd name="T12" fmla="*/ 0 60000 65536"/>
                <a:gd name="T13" fmla="*/ 0 60000 65536"/>
                <a:gd name="T14" fmla="*/ 0 60000 65536"/>
                <a:gd name="T15" fmla="*/ 0 w 324000"/>
                <a:gd name="T16" fmla="*/ 0 h 276000"/>
                <a:gd name="T17" fmla="*/ 324000 w 324000"/>
                <a:gd name="T18" fmla="*/ 276000 h 276000"/>
              </a:gdLst>
              <a:ahLst/>
              <a:cxnLst>
                <a:cxn ang="T10">
                  <a:pos x="T0" y="T1"/>
                </a:cxn>
                <a:cxn ang="T11">
                  <a:pos x="T2" y="T3"/>
                </a:cxn>
                <a:cxn ang="T12">
                  <a:pos x="T4" y="T5"/>
                </a:cxn>
                <a:cxn ang="T13">
                  <a:pos x="T6" y="T7"/>
                </a:cxn>
                <a:cxn ang="T14">
                  <a:pos x="T8" y="T9"/>
                </a:cxn>
              </a:cxnLst>
              <a:rect l="T15" t="T16" r="T17" b="T18"/>
              <a:pathLst>
                <a:path w="324000" h="276000">
                  <a:moveTo>
                    <a:pt x="0" y="276000"/>
                  </a:moveTo>
                  <a:cubicBezTo>
                    <a:pt x="9000" y="243000"/>
                    <a:pt x="18000" y="210000"/>
                    <a:pt x="36000" y="168000"/>
                  </a:cubicBezTo>
                  <a:cubicBezTo>
                    <a:pt x="54000" y="126000"/>
                    <a:pt x="84000" y="48000"/>
                    <a:pt x="108000" y="24000"/>
                  </a:cubicBezTo>
                  <a:cubicBezTo>
                    <a:pt x="132000" y="0"/>
                    <a:pt x="144000" y="24000"/>
                    <a:pt x="180000" y="24000"/>
                  </a:cubicBezTo>
                  <a:cubicBezTo>
                    <a:pt x="216000" y="24000"/>
                    <a:pt x="300000" y="24000"/>
                    <a:pt x="324000" y="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23" name="Freeform 334"/>
            <p:cNvSpPr>
              <a:spLocks/>
            </p:cNvSpPr>
            <p:nvPr/>
          </p:nvSpPr>
          <p:spPr bwMode="auto">
            <a:xfrm>
              <a:off x="107965818" y="110844125"/>
              <a:ext cx="151412" cy="25235"/>
            </a:xfrm>
            <a:custGeom>
              <a:avLst/>
              <a:gdLst>
                <a:gd name="T0" fmla="*/ 36558 w 216000"/>
                <a:gd name="T1" fmla="*/ 6092 h 36000"/>
                <a:gd name="T2" fmla="*/ 0 w 216000"/>
                <a:gd name="T3" fmla="*/ 0 h 36000"/>
                <a:gd name="T4" fmla="*/ 0 60000 65536"/>
                <a:gd name="T5" fmla="*/ 0 60000 65536"/>
                <a:gd name="T6" fmla="*/ 0 w 216000"/>
                <a:gd name="T7" fmla="*/ 0 h 36000"/>
                <a:gd name="T8" fmla="*/ 216000 w 216000"/>
                <a:gd name="T9" fmla="*/ 36000 h 36000"/>
              </a:gdLst>
              <a:ahLst/>
              <a:cxnLst>
                <a:cxn ang="T4">
                  <a:pos x="T0" y="T1"/>
                </a:cxn>
                <a:cxn ang="T5">
                  <a:pos x="T2" y="T3"/>
                </a:cxn>
              </a:cxnLst>
              <a:rect l="T6" t="T7" r="T8" b="T9"/>
              <a:pathLst>
                <a:path w="216000" h="36000">
                  <a:moveTo>
                    <a:pt x="216000" y="36000"/>
                  </a:moveTo>
                  <a:cubicBezTo>
                    <a:pt x="126000" y="21000"/>
                    <a:pt x="36000" y="6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424" name="AutoShape 335"/>
            <p:cNvSpPr>
              <a:spLocks noChangeArrowheads="1"/>
            </p:cNvSpPr>
            <p:nvPr/>
          </p:nvSpPr>
          <p:spPr bwMode="auto">
            <a:xfrm rot="-5400000">
              <a:off x="113004086" y="110499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80</a:t>
              </a:r>
              <a:endParaRPr lang="sv-SE"/>
            </a:p>
          </p:txBody>
        </p:sp>
        <p:sp>
          <p:nvSpPr>
            <p:cNvPr id="3425" name="AutoShape 336"/>
            <p:cNvSpPr>
              <a:spLocks noChangeArrowheads="1"/>
            </p:cNvSpPr>
            <p:nvPr/>
          </p:nvSpPr>
          <p:spPr bwMode="auto">
            <a:xfrm rot="-5400000">
              <a:off x="113029321" y="110600563"/>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81</a:t>
              </a:r>
              <a:endParaRPr lang="sv-SE"/>
            </a:p>
          </p:txBody>
        </p:sp>
        <p:sp>
          <p:nvSpPr>
            <p:cNvPr id="3426" name="AutoShape 337"/>
            <p:cNvSpPr>
              <a:spLocks noChangeArrowheads="1"/>
            </p:cNvSpPr>
            <p:nvPr/>
          </p:nvSpPr>
          <p:spPr bwMode="auto">
            <a:xfrm rot="-5400000">
              <a:off x="113407850" y="111155740"/>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82</a:t>
              </a:r>
              <a:endParaRPr lang="sv-SE"/>
            </a:p>
          </p:txBody>
        </p:sp>
        <p:sp>
          <p:nvSpPr>
            <p:cNvPr id="3427" name="AutoShape 338"/>
            <p:cNvSpPr>
              <a:spLocks noChangeArrowheads="1"/>
            </p:cNvSpPr>
            <p:nvPr/>
          </p:nvSpPr>
          <p:spPr bwMode="auto">
            <a:xfrm rot="-5400000">
              <a:off x="113407850" y="111256681"/>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83</a:t>
              </a:r>
              <a:endParaRPr lang="sv-SE"/>
            </a:p>
          </p:txBody>
        </p:sp>
        <p:sp>
          <p:nvSpPr>
            <p:cNvPr id="3428" name="AutoShape 339"/>
            <p:cNvSpPr>
              <a:spLocks noChangeArrowheads="1"/>
            </p:cNvSpPr>
            <p:nvPr/>
          </p:nvSpPr>
          <p:spPr bwMode="auto">
            <a:xfrm rot="-5400000">
              <a:off x="113207440" y="11149715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84</a:t>
              </a:r>
              <a:endParaRPr lang="sv-SE"/>
            </a:p>
          </p:txBody>
        </p:sp>
        <p:sp>
          <p:nvSpPr>
            <p:cNvPr id="3429" name="AutoShape 340"/>
            <p:cNvSpPr>
              <a:spLocks noChangeArrowheads="1"/>
            </p:cNvSpPr>
            <p:nvPr/>
          </p:nvSpPr>
          <p:spPr bwMode="auto">
            <a:xfrm rot="-5400000">
              <a:off x="113054557" y="11155950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85</a:t>
              </a:r>
              <a:endParaRPr lang="sv-SE"/>
            </a:p>
          </p:txBody>
        </p:sp>
        <p:sp>
          <p:nvSpPr>
            <p:cNvPr id="3430" name="AutoShape 341"/>
            <p:cNvSpPr>
              <a:spLocks noChangeArrowheads="1"/>
            </p:cNvSpPr>
            <p:nvPr/>
          </p:nvSpPr>
          <p:spPr bwMode="auto">
            <a:xfrm rot="-5400000">
              <a:off x="110001086" y="1104491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23</a:t>
              </a:r>
              <a:endParaRPr lang="sv-SE"/>
            </a:p>
          </p:txBody>
        </p:sp>
        <p:sp>
          <p:nvSpPr>
            <p:cNvPr id="3431" name="AutoShape 342"/>
            <p:cNvSpPr>
              <a:spLocks noChangeArrowheads="1"/>
            </p:cNvSpPr>
            <p:nvPr/>
          </p:nvSpPr>
          <p:spPr bwMode="auto">
            <a:xfrm rot="-5400000">
              <a:off x="110076792" y="110524857"/>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22</a:t>
              </a:r>
              <a:endParaRPr lang="sv-SE"/>
            </a:p>
          </p:txBody>
        </p:sp>
        <p:sp>
          <p:nvSpPr>
            <p:cNvPr id="3432" name="AutoShape 343"/>
            <p:cNvSpPr>
              <a:spLocks noChangeArrowheads="1"/>
            </p:cNvSpPr>
            <p:nvPr/>
          </p:nvSpPr>
          <p:spPr bwMode="auto">
            <a:xfrm rot="-5400000">
              <a:off x="110379615" y="110499622"/>
              <a:ext cx="79636" cy="62053"/>
            </a:xfrm>
            <a:prstGeom prst="homePlate">
              <a:avLst>
                <a:gd name="adj" fmla="val 32084"/>
              </a:avLst>
            </a:prstGeom>
            <a:solidFill>
              <a:srgbClr val="0066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24</a:t>
              </a:r>
              <a:endParaRPr lang="sv-SE"/>
            </a:p>
          </p:txBody>
        </p:sp>
        <p:sp>
          <p:nvSpPr>
            <p:cNvPr id="3433" name="AutoShape 344"/>
            <p:cNvSpPr>
              <a:spLocks noChangeArrowheads="1"/>
            </p:cNvSpPr>
            <p:nvPr/>
          </p:nvSpPr>
          <p:spPr bwMode="auto">
            <a:xfrm rot="-5400000">
              <a:off x="110354380" y="110322975"/>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25</a:t>
              </a:r>
              <a:endParaRPr lang="sv-SE"/>
            </a:p>
          </p:txBody>
        </p:sp>
        <p:sp>
          <p:nvSpPr>
            <p:cNvPr id="3434" name="AutoShape 345"/>
            <p:cNvSpPr>
              <a:spLocks noChangeArrowheads="1"/>
            </p:cNvSpPr>
            <p:nvPr/>
          </p:nvSpPr>
          <p:spPr bwMode="auto">
            <a:xfrm rot="-5400000">
              <a:off x="110278674" y="111912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15</a:t>
              </a:r>
              <a:endParaRPr lang="sv-SE"/>
            </a:p>
          </p:txBody>
        </p:sp>
        <p:sp>
          <p:nvSpPr>
            <p:cNvPr id="3435" name="AutoShape 346"/>
            <p:cNvSpPr>
              <a:spLocks noChangeArrowheads="1"/>
            </p:cNvSpPr>
            <p:nvPr/>
          </p:nvSpPr>
          <p:spPr bwMode="auto">
            <a:xfrm rot="-5400000">
              <a:off x="110177733" y="111054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14</a:t>
              </a:r>
              <a:endParaRPr lang="sv-SE"/>
            </a:p>
          </p:txBody>
        </p:sp>
        <p:sp>
          <p:nvSpPr>
            <p:cNvPr id="3436" name="AutoShape 347"/>
            <p:cNvSpPr>
              <a:spLocks noChangeArrowheads="1"/>
            </p:cNvSpPr>
            <p:nvPr/>
          </p:nvSpPr>
          <p:spPr bwMode="auto">
            <a:xfrm rot="-5400000">
              <a:off x="110001085" y="11090338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13</a:t>
              </a:r>
              <a:endParaRPr lang="sv-SE"/>
            </a:p>
          </p:txBody>
        </p:sp>
        <p:sp>
          <p:nvSpPr>
            <p:cNvPr id="3437" name="AutoShape 348"/>
            <p:cNvSpPr>
              <a:spLocks noChangeArrowheads="1"/>
            </p:cNvSpPr>
            <p:nvPr/>
          </p:nvSpPr>
          <p:spPr bwMode="auto">
            <a:xfrm rot="-5400000">
              <a:off x="110051557" y="11113050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12</a:t>
              </a:r>
              <a:endParaRPr lang="sv-SE"/>
            </a:p>
          </p:txBody>
        </p:sp>
        <p:sp>
          <p:nvSpPr>
            <p:cNvPr id="3438" name="AutoShape 349"/>
            <p:cNvSpPr>
              <a:spLocks noChangeArrowheads="1"/>
            </p:cNvSpPr>
            <p:nvPr/>
          </p:nvSpPr>
          <p:spPr bwMode="auto">
            <a:xfrm rot="-5400000">
              <a:off x="110127262" y="111281917"/>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11</a:t>
              </a:r>
              <a:endParaRPr lang="sv-SE"/>
            </a:p>
          </p:txBody>
        </p:sp>
        <p:sp>
          <p:nvSpPr>
            <p:cNvPr id="3439" name="AutoShape 350"/>
            <p:cNvSpPr>
              <a:spLocks noChangeArrowheads="1"/>
            </p:cNvSpPr>
            <p:nvPr/>
          </p:nvSpPr>
          <p:spPr bwMode="auto">
            <a:xfrm rot="-5400000">
              <a:off x="110001085" y="111433328"/>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10</a:t>
              </a:r>
              <a:endParaRPr lang="sv-SE"/>
            </a:p>
          </p:txBody>
        </p:sp>
        <p:sp>
          <p:nvSpPr>
            <p:cNvPr id="3440" name="AutoShape 351"/>
            <p:cNvSpPr>
              <a:spLocks noChangeArrowheads="1"/>
            </p:cNvSpPr>
            <p:nvPr/>
          </p:nvSpPr>
          <p:spPr bwMode="auto">
            <a:xfrm rot="-5400000">
              <a:off x="109471145" y="111534269"/>
              <a:ext cx="79636"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a:t>
              </a:r>
              <a:endParaRPr lang="sv-SE"/>
            </a:p>
          </p:txBody>
        </p:sp>
        <p:sp>
          <p:nvSpPr>
            <p:cNvPr id="3441" name="AutoShape 352"/>
            <p:cNvSpPr>
              <a:spLocks noChangeArrowheads="1"/>
            </p:cNvSpPr>
            <p:nvPr/>
          </p:nvSpPr>
          <p:spPr bwMode="auto">
            <a:xfrm rot="-5400000">
              <a:off x="109445908" y="110297741"/>
              <a:ext cx="79637" cy="62052"/>
            </a:xfrm>
            <a:prstGeom prst="homePlate">
              <a:avLst>
                <a:gd name="adj" fmla="val 32085"/>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2" name="AutoShape 353"/>
            <p:cNvSpPr>
              <a:spLocks noChangeArrowheads="1"/>
            </p:cNvSpPr>
            <p:nvPr/>
          </p:nvSpPr>
          <p:spPr bwMode="auto">
            <a:xfrm rot="-5400000">
              <a:off x="109496380" y="110196798"/>
              <a:ext cx="79636"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3" name="AutoShape 354"/>
            <p:cNvSpPr>
              <a:spLocks noChangeArrowheads="1"/>
            </p:cNvSpPr>
            <p:nvPr/>
          </p:nvSpPr>
          <p:spPr bwMode="auto">
            <a:xfrm rot="-5400000">
              <a:off x="109420673" y="110045387"/>
              <a:ext cx="79637"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4" name="AutoShape 355"/>
            <p:cNvSpPr>
              <a:spLocks noChangeArrowheads="1"/>
            </p:cNvSpPr>
            <p:nvPr/>
          </p:nvSpPr>
          <p:spPr bwMode="auto">
            <a:xfrm rot="-5400000">
              <a:off x="109319733" y="110070622"/>
              <a:ext cx="79636"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5" name="AutoShape 356"/>
            <p:cNvSpPr>
              <a:spLocks noChangeArrowheads="1"/>
            </p:cNvSpPr>
            <p:nvPr/>
          </p:nvSpPr>
          <p:spPr bwMode="auto">
            <a:xfrm rot="-5400000">
              <a:off x="109319733" y="110196798"/>
              <a:ext cx="79636"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6" name="AutoShape 357"/>
            <p:cNvSpPr>
              <a:spLocks noChangeArrowheads="1"/>
            </p:cNvSpPr>
            <p:nvPr/>
          </p:nvSpPr>
          <p:spPr bwMode="auto">
            <a:xfrm rot="-5400000">
              <a:off x="109269262" y="110171564"/>
              <a:ext cx="79636" cy="62052"/>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7" name="AutoShape 358"/>
            <p:cNvSpPr>
              <a:spLocks noChangeArrowheads="1"/>
            </p:cNvSpPr>
            <p:nvPr/>
          </p:nvSpPr>
          <p:spPr bwMode="auto">
            <a:xfrm rot="-5400000">
              <a:off x="109218792" y="110146328"/>
              <a:ext cx="79636"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8" name="AutoShape 359"/>
            <p:cNvSpPr>
              <a:spLocks noChangeArrowheads="1"/>
            </p:cNvSpPr>
            <p:nvPr/>
          </p:nvSpPr>
          <p:spPr bwMode="auto">
            <a:xfrm rot="-5400000">
              <a:off x="109168320" y="110222034"/>
              <a:ext cx="79637"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49" name="AutoShape 360"/>
            <p:cNvSpPr>
              <a:spLocks noChangeArrowheads="1"/>
            </p:cNvSpPr>
            <p:nvPr/>
          </p:nvSpPr>
          <p:spPr bwMode="auto">
            <a:xfrm rot="-5400000">
              <a:off x="109168321" y="110070622"/>
              <a:ext cx="79636"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50" name="AutoShape 361"/>
            <p:cNvSpPr>
              <a:spLocks noChangeArrowheads="1"/>
            </p:cNvSpPr>
            <p:nvPr/>
          </p:nvSpPr>
          <p:spPr bwMode="auto">
            <a:xfrm rot="-5400000">
              <a:off x="109238821" y="110014947"/>
              <a:ext cx="79637" cy="62053"/>
            </a:xfrm>
            <a:prstGeom prst="homePlate">
              <a:avLst>
                <a:gd name="adj" fmla="val 32084"/>
              </a:avLst>
            </a:prstGeom>
            <a:solidFill>
              <a:srgbClr val="FF0000"/>
            </a:solidFill>
            <a:ln w="9525" algn="in">
              <a:solidFill>
                <a:srgbClr val="000000"/>
              </a:solidFill>
              <a:miter lim="800000"/>
              <a:headEnd/>
              <a:tailEnd/>
            </a:ln>
          </p:spPr>
          <p:txBody>
            <a:bodyPr rot="10800000" lIns="0" tIns="0" rIns="0" bIns="0"/>
            <a:lstStyle/>
            <a:p>
              <a:pPr marL="342900" indent="-342900"/>
              <a:endParaRPr lang="sv-SE"/>
            </a:p>
          </p:txBody>
        </p:sp>
        <p:sp>
          <p:nvSpPr>
            <p:cNvPr id="3451" name="AutoShape 362"/>
            <p:cNvSpPr>
              <a:spLocks noChangeArrowheads="1"/>
            </p:cNvSpPr>
            <p:nvPr/>
          </p:nvSpPr>
          <p:spPr bwMode="auto">
            <a:xfrm rot="-5400000">
              <a:off x="108335557" y="110777210"/>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a:t>
              </a:r>
              <a:endParaRPr lang="sv-SE"/>
            </a:p>
          </p:txBody>
        </p:sp>
        <p:sp>
          <p:nvSpPr>
            <p:cNvPr id="3452" name="AutoShape 363"/>
            <p:cNvSpPr>
              <a:spLocks noChangeArrowheads="1"/>
            </p:cNvSpPr>
            <p:nvPr/>
          </p:nvSpPr>
          <p:spPr bwMode="auto">
            <a:xfrm rot="-5400000">
              <a:off x="108285085" y="110651034"/>
              <a:ext cx="79637"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a:t>
              </a:r>
              <a:endParaRPr lang="sv-SE"/>
            </a:p>
          </p:txBody>
        </p:sp>
        <p:sp>
          <p:nvSpPr>
            <p:cNvPr id="3453" name="AutoShape 364"/>
            <p:cNvSpPr>
              <a:spLocks noChangeArrowheads="1"/>
            </p:cNvSpPr>
            <p:nvPr/>
          </p:nvSpPr>
          <p:spPr bwMode="auto">
            <a:xfrm rot="-5400000">
              <a:off x="108083203" y="110726740"/>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a:t>
              </a:r>
              <a:endParaRPr lang="sv-SE"/>
            </a:p>
          </p:txBody>
        </p:sp>
        <p:sp>
          <p:nvSpPr>
            <p:cNvPr id="3454" name="AutoShape 365"/>
            <p:cNvSpPr>
              <a:spLocks noChangeArrowheads="1"/>
            </p:cNvSpPr>
            <p:nvPr/>
          </p:nvSpPr>
          <p:spPr bwMode="auto">
            <a:xfrm rot="-5400000">
              <a:off x="107906556" y="110726740"/>
              <a:ext cx="79637" cy="62053"/>
            </a:xfrm>
            <a:prstGeom prst="homePlate">
              <a:avLst>
                <a:gd name="adj" fmla="val 32084"/>
              </a:avLst>
            </a:prstGeom>
            <a:solidFill>
              <a:srgbClr val="FFFF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a:t>
              </a:r>
              <a:endParaRPr lang="sv-SE"/>
            </a:p>
          </p:txBody>
        </p:sp>
        <p:sp>
          <p:nvSpPr>
            <p:cNvPr id="3455" name="AutoShape 366"/>
            <p:cNvSpPr>
              <a:spLocks noChangeArrowheads="1"/>
            </p:cNvSpPr>
            <p:nvPr/>
          </p:nvSpPr>
          <p:spPr bwMode="auto">
            <a:xfrm rot="-5400000">
              <a:off x="107793358" y="11082256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a:t>
              </a:r>
              <a:endParaRPr lang="sv-SE"/>
            </a:p>
          </p:txBody>
        </p:sp>
        <p:sp>
          <p:nvSpPr>
            <p:cNvPr id="3456" name="AutoShape 367"/>
            <p:cNvSpPr>
              <a:spLocks noChangeArrowheads="1"/>
            </p:cNvSpPr>
            <p:nvPr/>
          </p:nvSpPr>
          <p:spPr bwMode="auto">
            <a:xfrm rot="-5400000">
              <a:off x="107023321" y="1108529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a:t>
              </a:r>
              <a:endParaRPr lang="sv-SE"/>
            </a:p>
          </p:txBody>
        </p:sp>
        <p:sp>
          <p:nvSpPr>
            <p:cNvPr id="3457" name="AutoShape 368"/>
            <p:cNvSpPr>
              <a:spLocks noChangeArrowheads="1"/>
            </p:cNvSpPr>
            <p:nvPr/>
          </p:nvSpPr>
          <p:spPr bwMode="auto">
            <a:xfrm rot="-5400000">
              <a:off x="106442909" y="111105270"/>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a:t>
              </a:r>
              <a:endParaRPr lang="sv-SE"/>
            </a:p>
          </p:txBody>
        </p:sp>
        <p:sp>
          <p:nvSpPr>
            <p:cNvPr id="3458" name="AutoShape 369"/>
            <p:cNvSpPr>
              <a:spLocks noChangeArrowheads="1"/>
            </p:cNvSpPr>
            <p:nvPr/>
          </p:nvSpPr>
          <p:spPr bwMode="auto">
            <a:xfrm rot="-5400000">
              <a:off x="112171320" y="110222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88</a:t>
              </a:r>
              <a:endParaRPr lang="sv-SE"/>
            </a:p>
          </p:txBody>
        </p:sp>
        <p:sp>
          <p:nvSpPr>
            <p:cNvPr id="3459" name="AutoShape 370"/>
            <p:cNvSpPr>
              <a:spLocks noChangeArrowheads="1"/>
            </p:cNvSpPr>
            <p:nvPr/>
          </p:nvSpPr>
          <p:spPr bwMode="auto">
            <a:xfrm rot="-5400000">
              <a:off x="112322733"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87</a:t>
              </a:r>
              <a:endParaRPr lang="sv-SE"/>
            </a:p>
          </p:txBody>
        </p:sp>
        <p:sp>
          <p:nvSpPr>
            <p:cNvPr id="3460" name="AutoShape 371"/>
            <p:cNvSpPr>
              <a:spLocks noChangeArrowheads="1"/>
            </p:cNvSpPr>
            <p:nvPr/>
          </p:nvSpPr>
          <p:spPr bwMode="auto">
            <a:xfrm rot="-5400000">
              <a:off x="112423673" y="110222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86</a:t>
              </a:r>
              <a:endParaRPr lang="sv-SE"/>
            </a:p>
          </p:txBody>
        </p:sp>
        <p:sp>
          <p:nvSpPr>
            <p:cNvPr id="3461" name="AutoShape 372"/>
            <p:cNvSpPr>
              <a:spLocks noChangeArrowheads="1"/>
            </p:cNvSpPr>
            <p:nvPr/>
          </p:nvSpPr>
          <p:spPr bwMode="auto">
            <a:xfrm rot="-5400000">
              <a:off x="113004086" y="110247269"/>
              <a:ext cx="79636" cy="62053"/>
            </a:xfrm>
            <a:prstGeom prst="homePlate">
              <a:avLst>
                <a:gd name="adj" fmla="val 32084"/>
              </a:avLst>
            </a:prstGeom>
            <a:solidFill>
              <a:srgbClr val="33CC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79</a:t>
              </a:r>
              <a:endParaRPr lang="sv-SE"/>
            </a:p>
          </p:txBody>
        </p:sp>
        <p:sp>
          <p:nvSpPr>
            <p:cNvPr id="3462" name="AutoShape 373"/>
            <p:cNvSpPr>
              <a:spLocks noChangeArrowheads="1"/>
            </p:cNvSpPr>
            <p:nvPr/>
          </p:nvSpPr>
          <p:spPr bwMode="auto">
            <a:xfrm rot="-5400000">
              <a:off x="112903145"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78</a:t>
              </a:r>
              <a:endParaRPr lang="sv-SE"/>
            </a:p>
          </p:txBody>
        </p:sp>
        <p:sp>
          <p:nvSpPr>
            <p:cNvPr id="3463" name="AutoShape 374"/>
            <p:cNvSpPr>
              <a:spLocks noChangeArrowheads="1"/>
            </p:cNvSpPr>
            <p:nvPr/>
          </p:nvSpPr>
          <p:spPr bwMode="auto">
            <a:xfrm rot="-5400000">
              <a:off x="111938999" y="110070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74</a:t>
              </a:r>
              <a:endParaRPr lang="sv-SE"/>
            </a:p>
          </p:txBody>
        </p:sp>
        <p:sp>
          <p:nvSpPr>
            <p:cNvPr id="3464" name="AutoShape 375"/>
            <p:cNvSpPr>
              <a:spLocks noChangeArrowheads="1"/>
            </p:cNvSpPr>
            <p:nvPr/>
          </p:nvSpPr>
          <p:spPr bwMode="auto">
            <a:xfrm rot="-5400000">
              <a:off x="112045144" y="11004538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75</a:t>
              </a:r>
              <a:endParaRPr lang="sv-SE"/>
            </a:p>
          </p:txBody>
        </p:sp>
        <p:sp>
          <p:nvSpPr>
            <p:cNvPr id="3465" name="AutoShape 376"/>
            <p:cNvSpPr>
              <a:spLocks noChangeArrowheads="1"/>
            </p:cNvSpPr>
            <p:nvPr/>
          </p:nvSpPr>
          <p:spPr bwMode="auto">
            <a:xfrm rot="-5400000">
              <a:off x="112311441" y="109973507"/>
              <a:ext cx="75706" cy="201882"/>
            </a:xfrm>
            <a:prstGeom prst="homePlate">
              <a:avLst>
                <a:gd name="adj" fmla="val 250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76</a:t>
              </a:r>
              <a:endParaRPr lang="sv-SE"/>
            </a:p>
          </p:txBody>
        </p:sp>
        <p:sp>
          <p:nvSpPr>
            <p:cNvPr id="3466" name="AutoShape 377"/>
            <p:cNvSpPr>
              <a:spLocks noChangeArrowheads="1"/>
            </p:cNvSpPr>
            <p:nvPr/>
          </p:nvSpPr>
          <p:spPr bwMode="auto">
            <a:xfrm rot="-5400000">
              <a:off x="112070379" y="110222034"/>
              <a:ext cx="79637" cy="62053"/>
            </a:xfrm>
            <a:prstGeom prst="homePlate">
              <a:avLst>
                <a:gd name="adj" fmla="val 32084"/>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89</a:t>
              </a:r>
              <a:endParaRPr lang="sv-SE"/>
            </a:p>
          </p:txBody>
        </p:sp>
        <p:sp>
          <p:nvSpPr>
            <p:cNvPr id="3467" name="AutoShape 378"/>
            <p:cNvSpPr>
              <a:spLocks noChangeArrowheads="1"/>
            </p:cNvSpPr>
            <p:nvPr/>
          </p:nvSpPr>
          <p:spPr bwMode="auto">
            <a:xfrm rot="-5400000">
              <a:off x="110808615" y="11024726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37</a:t>
              </a:r>
              <a:endParaRPr lang="sv-SE"/>
            </a:p>
          </p:txBody>
        </p:sp>
        <p:sp>
          <p:nvSpPr>
            <p:cNvPr id="3468" name="AutoShape 379"/>
            <p:cNvSpPr>
              <a:spLocks noChangeArrowheads="1"/>
            </p:cNvSpPr>
            <p:nvPr/>
          </p:nvSpPr>
          <p:spPr bwMode="auto">
            <a:xfrm rot="-5400000">
              <a:off x="110934792" y="110196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38</a:t>
              </a:r>
              <a:endParaRPr lang="sv-SE"/>
            </a:p>
          </p:txBody>
        </p:sp>
        <p:sp>
          <p:nvSpPr>
            <p:cNvPr id="3469" name="AutoShape 380"/>
            <p:cNvSpPr>
              <a:spLocks noChangeArrowheads="1"/>
            </p:cNvSpPr>
            <p:nvPr/>
          </p:nvSpPr>
          <p:spPr bwMode="auto">
            <a:xfrm rot="-5400000">
              <a:off x="110583462" y="110068657"/>
              <a:ext cx="75706" cy="162994"/>
            </a:xfrm>
            <a:prstGeom prst="homePlate">
              <a:avLst>
                <a:gd name="adj" fmla="val 25000"/>
              </a:avLst>
            </a:prstGeom>
            <a:solidFill>
              <a:srgbClr val="FF99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36</a:t>
              </a:r>
              <a:endParaRPr lang="sv-SE"/>
            </a:p>
          </p:txBody>
        </p:sp>
        <p:sp>
          <p:nvSpPr>
            <p:cNvPr id="3470" name="AutoShape 381"/>
            <p:cNvSpPr>
              <a:spLocks noChangeArrowheads="1"/>
            </p:cNvSpPr>
            <p:nvPr/>
          </p:nvSpPr>
          <p:spPr bwMode="auto">
            <a:xfrm rot="-5400000">
              <a:off x="110732909" y="109969682"/>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40</a:t>
              </a:r>
              <a:endParaRPr lang="sv-SE"/>
            </a:p>
          </p:txBody>
        </p:sp>
        <p:sp>
          <p:nvSpPr>
            <p:cNvPr id="3471" name="AutoShape 382"/>
            <p:cNvSpPr>
              <a:spLocks noChangeArrowheads="1"/>
            </p:cNvSpPr>
            <p:nvPr/>
          </p:nvSpPr>
          <p:spPr bwMode="auto">
            <a:xfrm rot="-5400000">
              <a:off x="110821969" y="11007062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39</a:t>
              </a:r>
              <a:endParaRPr lang="sv-SE"/>
            </a:p>
          </p:txBody>
        </p:sp>
        <p:sp>
          <p:nvSpPr>
            <p:cNvPr id="3472" name="AutoShape 383"/>
            <p:cNvSpPr>
              <a:spLocks noChangeArrowheads="1"/>
            </p:cNvSpPr>
            <p:nvPr/>
          </p:nvSpPr>
          <p:spPr bwMode="auto">
            <a:xfrm rot="-5400000">
              <a:off x="110657204" y="109767798"/>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41</a:t>
              </a:r>
              <a:endParaRPr lang="sv-SE"/>
            </a:p>
          </p:txBody>
        </p:sp>
        <p:sp>
          <p:nvSpPr>
            <p:cNvPr id="3473" name="AutoShape 384"/>
            <p:cNvSpPr>
              <a:spLocks noChangeArrowheads="1"/>
            </p:cNvSpPr>
            <p:nvPr/>
          </p:nvSpPr>
          <p:spPr bwMode="auto">
            <a:xfrm rot="-5400000">
              <a:off x="110909556" y="109945918"/>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63</a:t>
              </a:r>
              <a:endParaRPr lang="sv-SE"/>
            </a:p>
          </p:txBody>
        </p:sp>
        <p:sp>
          <p:nvSpPr>
            <p:cNvPr id="3474" name="AutoShape 385"/>
            <p:cNvSpPr>
              <a:spLocks noChangeArrowheads="1"/>
            </p:cNvSpPr>
            <p:nvPr/>
          </p:nvSpPr>
          <p:spPr bwMode="auto">
            <a:xfrm rot="-5400000">
              <a:off x="110884321" y="10981826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62</a:t>
              </a:r>
              <a:endParaRPr lang="sv-SE"/>
            </a:p>
          </p:txBody>
        </p:sp>
        <p:sp>
          <p:nvSpPr>
            <p:cNvPr id="3475" name="AutoShape 386"/>
            <p:cNvSpPr>
              <a:spLocks noChangeArrowheads="1"/>
            </p:cNvSpPr>
            <p:nvPr/>
          </p:nvSpPr>
          <p:spPr bwMode="auto">
            <a:xfrm rot="-5400000">
              <a:off x="110985262" y="110028301"/>
              <a:ext cx="79636" cy="62052"/>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64</a:t>
              </a:r>
              <a:endParaRPr lang="sv-SE"/>
            </a:p>
          </p:txBody>
        </p:sp>
        <p:sp>
          <p:nvSpPr>
            <p:cNvPr id="3476" name="AutoShape 387"/>
            <p:cNvSpPr>
              <a:spLocks noChangeArrowheads="1"/>
            </p:cNvSpPr>
            <p:nvPr/>
          </p:nvSpPr>
          <p:spPr bwMode="auto">
            <a:xfrm rot="-5400000">
              <a:off x="111035733" y="110070622"/>
              <a:ext cx="79636"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65</a:t>
              </a:r>
              <a:endParaRPr lang="sv-SE"/>
            </a:p>
          </p:txBody>
        </p:sp>
        <p:sp>
          <p:nvSpPr>
            <p:cNvPr id="3477" name="AutoShape 388"/>
            <p:cNvSpPr>
              <a:spLocks noChangeArrowheads="1"/>
            </p:cNvSpPr>
            <p:nvPr/>
          </p:nvSpPr>
          <p:spPr bwMode="auto">
            <a:xfrm rot="-5400000">
              <a:off x="111111439" y="110146328"/>
              <a:ext cx="79636" cy="62053"/>
            </a:xfrm>
            <a:prstGeom prst="homePlate">
              <a:avLst>
                <a:gd name="adj" fmla="val 32084"/>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66</a:t>
              </a:r>
              <a:endParaRPr lang="sv-SE"/>
            </a:p>
          </p:txBody>
        </p:sp>
        <p:sp>
          <p:nvSpPr>
            <p:cNvPr id="3478" name="AutoShape 389"/>
            <p:cNvSpPr>
              <a:spLocks noChangeArrowheads="1"/>
            </p:cNvSpPr>
            <p:nvPr/>
          </p:nvSpPr>
          <p:spPr bwMode="auto">
            <a:xfrm rot="-5400000">
              <a:off x="111212379" y="110121093"/>
              <a:ext cx="79637" cy="62053"/>
            </a:xfrm>
            <a:prstGeom prst="homePlate">
              <a:avLst>
                <a:gd name="adj" fmla="val 32084"/>
              </a:avLst>
            </a:prstGeom>
            <a:solidFill>
              <a:srgbClr val="FF6699"/>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67</a:t>
              </a:r>
              <a:endParaRPr lang="sv-SE"/>
            </a:p>
          </p:txBody>
        </p:sp>
        <p:sp>
          <p:nvSpPr>
            <p:cNvPr id="3479" name="AutoShape 390"/>
            <p:cNvSpPr>
              <a:spLocks noChangeArrowheads="1"/>
            </p:cNvSpPr>
            <p:nvPr/>
          </p:nvSpPr>
          <p:spPr bwMode="auto">
            <a:xfrm rot="-5400000">
              <a:off x="111293290" y="110122565"/>
              <a:ext cx="79637"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68</a:t>
              </a:r>
              <a:endParaRPr lang="sv-SE"/>
            </a:p>
          </p:txBody>
        </p:sp>
        <p:sp>
          <p:nvSpPr>
            <p:cNvPr id="3480" name="AutoShape 391"/>
            <p:cNvSpPr>
              <a:spLocks noChangeArrowheads="1"/>
            </p:cNvSpPr>
            <p:nvPr/>
          </p:nvSpPr>
          <p:spPr bwMode="auto">
            <a:xfrm rot="-5400000">
              <a:off x="111389027" y="110095857"/>
              <a:ext cx="79636" cy="62053"/>
            </a:xfrm>
            <a:prstGeom prst="homePlate">
              <a:avLst>
                <a:gd name="adj" fmla="val 32084"/>
              </a:avLst>
            </a:prstGeom>
            <a:solidFill>
              <a:srgbClr val="FF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69</a:t>
              </a:r>
              <a:endParaRPr lang="sv-SE"/>
            </a:p>
          </p:txBody>
        </p:sp>
        <p:sp>
          <p:nvSpPr>
            <p:cNvPr id="3481" name="AutoShape 392"/>
            <p:cNvSpPr>
              <a:spLocks noChangeArrowheads="1"/>
            </p:cNvSpPr>
            <p:nvPr/>
          </p:nvSpPr>
          <p:spPr bwMode="auto">
            <a:xfrm rot="-5400000">
              <a:off x="111262851" y="110272504"/>
              <a:ext cx="79636" cy="62053"/>
            </a:xfrm>
            <a:prstGeom prst="homePlate">
              <a:avLst>
                <a:gd name="adj" fmla="val 32084"/>
              </a:avLst>
            </a:prstGeom>
            <a:solidFill>
              <a:srgbClr val="B2B2B2"/>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93</a:t>
              </a:r>
              <a:endParaRPr lang="sv-SE"/>
            </a:p>
          </p:txBody>
        </p:sp>
        <p:sp>
          <p:nvSpPr>
            <p:cNvPr id="3482" name="AutoShape 393"/>
            <p:cNvSpPr>
              <a:spLocks noChangeArrowheads="1"/>
            </p:cNvSpPr>
            <p:nvPr/>
          </p:nvSpPr>
          <p:spPr bwMode="auto">
            <a:xfrm rot="-5400000">
              <a:off x="111572500" y="109988090"/>
              <a:ext cx="104871" cy="100941"/>
            </a:xfrm>
            <a:prstGeom prst="homePlate">
              <a:avLst>
                <a:gd name="adj" fmla="val 25973"/>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70</a:t>
              </a:r>
              <a:endParaRPr lang="sv-SE"/>
            </a:p>
          </p:txBody>
        </p:sp>
        <p:sp>
          <p:nvSpPr>
            <p:cNvPr id="3483" name="AutoShape 394"/>
            <p:cNvSpPr>
              <a:spLocks noChangeArrowheads="1"/>
            </p:cNvSpPr>
            <p:nvPr/>
          </p:nvSpPr>
          <p:spPr bwMode="auto">
            <a:xfrm rot="-5400000">
              <a:off x="111818027" y="110078771"/>
              <a:ext cx="79636" cy="62053"/>
            </a:xfrm>
            <a:prstGeom prst="homePlate">
              <a:avLst>
                <a:gd name="adj" fmla="val 32084"/>
              </a:avLst>
            </a:prstGeom>
            <a:solidFill>
              <a:srgbClr val="B2B2B2"/>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73</a:t>
              </a:r>
              <a:endParaRPr lang="sv-SE"/>
            </a:p>
          </p:txBody>
        </p:sp>
        <p:sp>
          <p:nvSpPr>
            <p:cNvPr id="3484" name="AutoShape 395"/>
            <p:cNvSpPr>
              <a:spLocks noChangeArrowheads="1"/>
            </p:cNvSpPr>
            <p:nvPr/>
          </p:nvSpPr>
          <p:spPr bwMode="auto">
            <a:xfrm rot="-5400000">
              <a:off x="110655358" y="109490567"/>
              <a:ext cx="79637"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42</a:t>
              </a:r>
              <a:endParaRPr lang="sv-SE"/>
            </a:p>
          </p:txBody>
        </p:sp>
        <p:sp>
          <p:nvSpPr>
            <p:cNvPr id="3485" name="AutoShape 396"/>
            <p:cNvSpPr>
              <a:spLocks noChangeArrowheads="1"/>
            </p:cNvSpPr>
            <p:nvPr/>
          </p:nvSpPr>
          <p:spPr bwMode="auto">
            <a:xfrm rot="-5400000">
              <a:off x="110909556" y="11065103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99</a:t>
              </a:r>
              <a:endParaRPr lang="sv-SE"/>
            </a:p>
          </p:txBody>
        </p:sp>
        <p:sp>
          <p:nvSpPr>
            <p:cNvPr id="3486" name="AutoShape 397"/>
            <p:cNvSpPr>
              <a:spLocks noChangeArrowheads="1"/>
            </p:cNvSpPr>
            <p:nvPr/>
          </p:nvSpPr>
          <p:spPr bwMode="auto">
            <a:xfrm rot="-5400000">
              <a:off x="111057142" y="110402507"/>
              <a:ext cx="75706" cy="100941"/>
            </a:xfrm>
            <a:prstGeom prst="homePlate">
              <a:avLst>
                <a:gd name="adj" fmla="val 25000"/>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95</a:t>
              </a:r>
              <a:endParaRPr lang="sv-SE"/>
            </a:p>
          </p:txBody>
        </p:sp>
        <p:sp>
          <p:nvSpPr>
            <p:cNvPr id="3487" name="AutoShape 398"/>
            <p:cNvSpPr>
              <a:spLocks noChangeArrowheads="1"/>
            </p:cNvSpPr>
            <p:nvPr/>
          </p:nvSpPr>
          <p:spPr bwMode="auto">
            <a:xfrm rot="-5400000">
              <a:off x="111010497" y="110297740"/>
              <a:ext cx="79637" cy="62053"/>
            </a:xfrm>
            <a:prstGeom prst="homePlate">
              <a:avLst>
                <a:gd name="adj" fmla="val 32084"/>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488" name="AutoShape 399"/>
            <p:cNvSpPr>
              <a:spLocks noChangeArrowheads="1"/>
            </p:cNvSpPr>
            <p:nvPr/>
          </p:nvSpPr>
          <p:spPr bwMode="auto">
            <a:xfrm rot="-5400000">
              <a:off x="110846961" y="110372217"/>
              <a:ext cx="75706" cy="87288"/>
            </a:xfrm>
            <a:prstGeom prst="homePlate">
              <a:avLst>
                <a:gd name="adj" fmla="val 25000"/>
              </a:avLst>
            </a:prstGeom>
            <a:solidFill>
              <a:srgbClr val="FFFFFF"/>
            </a:solidFill>
            <a:ln w="9525" algn="in">
              <a:solidFill>
                <a:srgbClr val="000000"/>
              </a:solidFill>
              <a:miter lim="800000"/>
              <a:headEnd/>
              <a:tailEnd/>
            </a:ln>
          </p:spPr>
          <p:txBody>
            <a:bodyPr rot="10800000" lIns="0" tIns="0" rIns="0" bIns="0"/>
            <a:lstStyle/>
            <a:p>
              <a:pPr marL="342900" indent="-342900"/>
              <a:endParaRPr lang="sv-SE"/>
            </a:p>
          </p:txBody>
        </p:sp>
        <p:sp>
          <p:nvSpPr>
            <p:cNvPr id="3489" name="AutoShape 400"/>
            <p:cNvSpPr>
              <a:spLocks noChangeArrowheads="1"/>
            </p:cNvSpPr>
            <p:nvPr/>
          </p:nvSpPr>
          <p:spPr bwMode="auto">
            <a:xfrm rot="-5400000">
              <a:off x="110833850" y="110474387"/>
              <a:ext cx="79637" cy="62053"/>
            </a:xfrm>
            <a:prstGeom prst="homePlate">
              <a:avLst>
                <a:gd name="adj" fmla="val 32084"/>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490" name="AutoShape 401"/>
            <p:cNvSpPr>
              <a:spLocks noChangeArrowheads="1"/>
            </p:cNvSpPr>
            <p:nvPr/>
          </p:nvSpPr>
          <p:spPr bwMode="auto">
            <a:xfrm rot="-5400000">
              <a:off x="110779647" y="110526329"/>
              <a:ext cx="79636" cy="62053"/>
            </a:xfrm>
            <a:prstGeom prst="homePlate">
              <a:avLst>
                <a:gd name="adj" fmla="val 32084"/>
              </a:avLst>
            </a:prstGeom>
            <a:solidFill>
              <a:srgbClr val="996633"/>
            </a:solidFill>
            <a:ln w="9525" algn="in">
              <a:solidFill>
                <a:srgbClr val="000000"/>
              </a:solidFill>
              <a:miter lim="800000"/>
              <a:headEnd/>
              <a:tailEnd/>
            </a:ln>
          </p:spPr>
          <p:txBody>
            <a:bodyPr rot="10800000" lIns="0" tIns="0" rIns="0" bIns="0"/>
            <a:lstStyle/>
            <a:p>
              <a:pPr marL="342900" indent="-342900"/>
              <a:endParaRPr lang="sv-SE"/>
            </a:p>
          </p:txBody>
        </p:sp>
        <p:sp>
          <p:nvSpPr>
            <p:cNvPr id="3491" name="AutoShape 402"/>
            <p:cNvSpPr>
              <a:spLocks noChangeArrowheads="1"/>
            </p:cNvSpPr>
            <p:nvPr/>
          </p:nvSpPr>
          <p:spPr bwMode="auto">
            <a:xfrm rot="-5400000">
              <a:off x="110455321" y="108884563"/>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58</a:t>
              </a:r>
              <a:endParaRPr lang="sv-SE"/>
            </a:p>
          </p:txBody>
        </p:sp>
        <p:sp>
          <p:nvSpPr>
            <p:cNvPr id="3492" name="AutoShape 403"/>
            <p:cNvSpPr>
              <a:spLocks noChangeArrowheads="1"/>
            </p:cNvSpPr>
            <p:nvPr/>
          </p:nvSpPr>
          <p:spPr bwMode="auto">
            <a:xfrm rot="-5400000">
              <a:off x="110505792" y="10896026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59</a:t>
              </a:r>
              <a:endParaRPr lang="sv-SE"/>
            </a:p>
          </p:txBody>
        </p:sp>
        <p:sp>
          <p:nvSpPr>
            <p:cNvPr id="3493" name="AutoShape 404"/>
            <p:cNvSpPr>
              <a:spLocks noChangeArrowheads="1"/>
            </p:cNvSpPr>
            <p:nvPr/>
          </p:nvSpPr>
          <p:spPr bwMode="auto">
            <a:xfrm rot="-5400000">
              <a:off x="110758145" y="110322975"/>
              <a:ext cx="79636" cy="62053"/>
            </a:xfrm>
            <a:prstGeom prst="homePlate">
              <a:avLst>
                <a:gd name="adj" fmla="val 32084"/>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33</a:t>
              </a:r>
              <a:endParaRPr lang="sv-SE"/>
            </a:p>
          </p:txBody>
        </p:sp>
        <p:sp>
          <p:nvSpPr>
            <p:cNvPr id="3494" name="AutoShape 405"/>
            <p:cNvSpPr>
              <a:spLocks noChangeArrowheads="1"/>
            </p:cNvSpPr>
            <p:nvPr/>
          </p:nvSpPr>
          <p:spPr bwMode="auto">
            <a:xfrm rot="-5400000">
              <a:off x="110744790" y="110373446"/>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32</a:t>
              </a:r>
              <a:endParaRPr lang="sv-SE"/>
            </a:p>
          </p:txBody>
        </p:sp>
        <p:sp>
          <p:nvSpPr>
            <p:cNvPr id="3495" name="AutoShape 406"/>
            <p:cNvSpPr>
              <a:spLocks noChangeArrowheads="1"/>
            </p:cNvSpPr>
            <p:nvPr/>
          </p:nvSpPr>
          <p:spPr bwMode="auto">
            <a:xfrm rot="-5400000">
              <a:off x="110721028" y="1104239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31</a:t>
              </a:r>
              <a:endParaRPr lang="sv-SE"/>
            </a:p>
          </p:txBody>
        </p:sp>
        <p:sp>
          <p:nvSpPr>
            <p:cNvPr id="3496" name="AutoShape 407"/>
            <p:cNvSpPr>
              <a:spLocks noChangeArrowheads="1"/>
            </p:cNvSpPr>
            <p:nvPr/>
          </p:nvSpPr>
          <p:spPr bwMode="auto">
            <a:xfrm rot="-5400000">
              <a:off x="110960027" y="110348210"/>
              <a:ext cx="79636" cy="62053"/>
            </a:xfrm>
            <a:prstGeom prst="homePlate">
              <a:avLst>
                <a:gd name="adj" fmla="val 32084"/>
              </a:avLst>
            </a:prstGeom>
            <a:solidFill>
              <a:srgbClr val="33CC33"/>
            </a:solidFill>
            <a:ln w="9525" algn="in">
              <a:solidFill>
                <a:srgbClr val="000000"/>
              </a:solidFill>
              <a:miter lim="800000"/>
              <a:headEnd/>
              <a:tailEnd/>
            </a:ln>
          </p:spPr>
          <p:txBody>
            <a:bodyPr rot="10800000" lIns="0" tIns="0" rIns="0" bIns="0"/>
            <a:lstStyle/>
            <a:p>
              <a:pPr marL="342900" indent="-342900"/>
              <a:endParaRPr lang="sv-SE"/>
            </a:p>
          </p:txBody>
        </p:sp>
        <p:sp>
          <p:nvSpPr>
            <p:cNvPr id="3497" name="AutoShape 408"/>
            <p:cNvSpPr>
              <a:spLocks noChangeArrowheads="1"/>
            </p:cNvSpPr>
            <p:nvPr/>
          </p:nvSpPr>
          <p:spPr bwMode="auto">
            <a:xfrm rot="-5400000">
              <a:off x="110909557" y="110398681"/>
              <a:ext cx="79636" cy="62053"/>
            </a:xfrm>
            <a:prstGeom prst="homePlate">
              <a:avLst>
                <a:gd name="adj" fmla="val 32084"/>
              </a:avLst>
            </a:prstGeom>
            <a:solidFill>
              <a:srgbClr val="FFFF66"/>
            </a:solidFill>
            <a:ln w="9525" algn="in">
              <a:solidFill>
                <a:srgbClr val="000000"/>
              </a:solidFill>
              <a:miter lim="800000"/>
              <a:headEnd/>
              <a:tailEnd/>
            </a:ln>
          </p:spPr>
          <p:txBody>
            <a:bodyPr rot="10800000" lIns="0" tIns="0" rIns="0" bIns="0"/>
            <a:lstStyle/>
            <a:p>
              <a:pPr marL="342900" indent="-342900"/>
              <a:endParaRPr lang="sv-SE"/>
            </a:p>
          </p:txBody>
        </p:sp>
        <p:sp>
          <p:nvSpPr>
            <p:cNvPr id="3498" name="Freeform 409"/>
            <p:cNvSpPr>
              <a:spLocks/>
            </p:cNvSpPr>
            <p:nvPr/>
          </p:nvSpPr>
          <p:spPr bwMode="auto">
            <a:xfrm>
              <a:off x="110614841" y="107473400"/>
              <a:ext cx="587451" cy="1647667"/>
            </a:xfrm>
            <a:custGeom>
              <a:avLst/>
              <a:gdLst>
                <a:gd name="T0" fmla="*/ 30280 w 838042"/>
                <a:gd name="T1" fmla="*/ 393634 h 2350518"/>
                <a:gd name="T2" fmla="*/ 21868 w 838042"/>
                <a:gd name="T3" fmla="*/ 386906 h 2350518"/>
                <a:gd name="T4" fmla="*/ 30280 w 838042"/>
                <a:gd name="T5" fmla="*/ 326346 h 2350518"/>
                <a:gd name="T6" fmla="*/ 33644 w 838042"/>
                <a:gd name="T7" fmla="*/ 287656 h 2350518"/>
                <a:gd name="T8" fmla="*/ 48784 w 838042"/>
                <a:gd name="T9" fmla="*/ 272517 h 2350518"/>
                <a:gd name="T10" fmla="*/ 42055 w 838042"/>
                <a:gd name="T11" fmla="*/ 245601 h 2350518"/>
                <a:gd name="T12" fmla="*/ 33644 w 838042"/>
                <a:gd name="T13" fmla="*/ 227097 h 2350518"/>
                <a:gd name="T14" fmla="*/ 18504 w 838042"/>
                <a:gd name="T15" fmla="*/ 222050 h 2350518"/>
                <a:gd name="T16" fmla="*/ 8411 w 838042"/>
                <a:gd name="T17" fmla="*/ 217004 h 2350518"/>
                <a:gd name="T18" fmla="*/ 5047 w 838042"/>
                <a:gd name="T19" fmla="*/ 183360 h 2350518"/>
                <a:gd name="T20" fmla="*/ 21868 w 838042"/>
                <a:gd name="T21" fmla="*/ 169902 h 2350518"/>
                <a:gd name="T22" fmla="*/ 35327 w 838042"/>
                <a:gd name="T23" fmla="*/ 161491 h 2350518"/>
                <a:gd name="T24" fmla="*/ 53830 w 838042"/>
                <a:gd name="T25" fmla="*/ 149715 h 2350518"/>
                <a:gd name="T26" fmla="*/ 68970 w 838042"/>
                <a:gd name="T27" fmla="*/ 156445 h 2350518"/>
                <a:gd name="T28" fmla="*/ 84110 w 838042"/>
                <a:gd name="T29" fmla="*/ 161491 h 2350518"/>
                <a:gd name="T30" fmla="*/ 95886 w 838042"/>
                <a:gd name="T31" fmla="*/ 164856 h 2350518"/>
                <a:gd name="T32" fmla="*/ 117754 w 838042"/>
                <a:gd name="T33" fmla="*/ 179996 h 2350518"/>
                <a:gd name="T34" fmla="*/ 112707 w 838042"/>
                <a:gd name="T35" fmla="*/ 171584 h 2350518"/>
                <a:gd name="T36" fmla="*/ 117754 w 838042"/>
                <a:gd name="T37" fmla="*/ 137940 h 2350518"/>
                <a:gd name="T38" fmla="*/ 111025 w 838042"/>
                <a:gd name="T39" fmla="*/ 121118 h 2350518"/>
                <a:gd name="T40" fmla="*/ 104297 w 838042"/>
                <a:gd name="T41" fmla="*/ 105978 h 2350518"/>
                <a:gd name="T42" fmla="*/ 107661 w 838042"/>
                <a:gd name="T43" fmla="*/ 94203 h 2350518"/>
                <a:gd name="T44" fmla="*/ 121119 w 838042"/>
                <a:gd name="T45" fmla="*/ 85792 h 2350518"/>
                <a:gd name="T46" fmla="*/ 119436 w 838042"/>
                <a:gd name="T47" fmla="*/ 70652 h 2350518"/>
                <a:gd name="T48" fmla="*/ 105978 w 838042"/>
                <a:gd name="T49" fmla="*/ 77381 h 2350518"/>
                <a:gd name="T50" fmla="*/ 82428 w 838042"/>
                <a:gd name="T51" fmla="*/ 70652 h 2350518"/>
                <a:gd name="T52" fmla="*/ 89157 w 838042"/>
                <a:gd name="T53" fmla="*/ 31961 h 2350518"/>
                <a:gd name="T54" fmla="*/ 97567 w 838042"/>
                <a:gd name="T55" fmla="*/ 23551 h 2350518"/>
                <a:gd name="T56" fmla="*/ 105978 w 838042"/>
                <a:gd name="T57" fmla="*/ 16821 h 2350518"/>
                <a:gd name="T58" fmla="*/ 122801 w 838042"/>
                <a:gd name="T59" fmla="*/ 5046 h 2350518"/>
                <a:gd name="T60" fmla="*/ 131212 w 838042"/>
                <a:gd name="T61" fmla="*/ 3364 h 2350518"/>
                <a:gd name="T62" fmla="*/ 137940 w 838042"/>
                <a:gd name="T63" fmla="*/ 40373 h 2350518"/>
                <a:gd name="T64" fmla="*/ 139623 w 838042"/>
                <a:gd name="T65" fmla="*/ 146351 h 2350518"/>
                <a:gd name="T66" fmla="*/ 127848 w 838042"/>
                <a:gd name="T67" fmla="*/ 159809 h 2350518"/>
                <a:gd name="T68" fmla="*/ 122801 w 838042"/>
                <a:gd name="T69" fmla="*/ 169902 h 2350518"/>
                <a:gd name="T70" fmla="*/ 117754 w 838042"/>
                <a:gd name="T71" fmla="*/ 213639 h 2350518"/>
                <a:gd name="T72" fmla="*/ 112707 w 838042"/>
                <a:gd name="T73" fmla="*/ 232144 h 2350518"/>
                <a:gd name="T74" fmla="*/ 92521 w 838042"/>
                <a:gd name="T75" fmla="*/ 255694 h 2350518"/>
                <a:gd name="T76" fmla="*/ 89157 w 838042"/>
                <a:gd name="T77" fmla="*/ 311207 h 2350518"/>
                <a:gd name="T78" fmla="*/ 75699 w 838042"/>
                <a:gd name="T79" fmla="*/ 321300 h 2350518"/>
                <a:gd name="T80" fmla="*/ 67289 w 838042"/>
                <a:gd name="T81" fmla="*/ 328029 h 2350518"/>
                <a:gd name="T82" fmla="*/ 62241 w 838042"/>
                <a:gd name="T83" fmla="*/ 344851 h 2350518"/>
                <a:gd name="T84" fmla="*/ 55513 w 838042"/>
                <a:gd name="T85" fmla="*/ 361673 h 2350518"/>
                <a:gd name="T86" fmla="*/ 52149 w 838042"/>
                <a:gd name="T87" fmla="*/ 383541 h 2350518"/>
                <a:gd name="T88" fmla="*/ 43737 w 838042"/>
                <a:gd name="T89" fmla="*/ 395316 h 2350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042"/>
                <a:gd name="T136" fmla="*/ 0 h 2350518"/>
                <a:gd name="T137" fmla="*/ 838042 w 838042"/>
                <a:gd name="T138" fmla="*/ 2350518 h 2350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042" h="2350518">
                  <a:moveTo>
                    <a:pt x="258418" y="2335696"/>
                  </a:moveTo>
                  <a:cubicBezTo>
                    <a:pt x="231914" y="2332383"/>
                    <a:pt x="205185" y="2330534"/>
                    <a:pt x="178905" y="2325756"/>
                  </a:cubicBezTo>
                  <a:cubicBezTo>
                    <a:pt x="168597" y="2323882"/>
                    <a:pt x="157268" y="2322362"/>
                    <a:pt x="149087" y="2315817"/>
                  </a:cubicBezTo>
                  <a:cubicBezTo>
                    <a:pt x="139759" y="2308355"/>
                    <a:pt x="135835" y="2295939"/>
                    <a:pt x="129209" y="2286000"/>
                  </a:cubicBezTo>
                  <a:cubicBezTo>
                    <a:pt x="133373" y="2261015"/>
                    <a:pt x="147488" y="2179173"/>
                    <a:pt x="149087" y="2156791"/>
                  </a:cubicBezTo>
                  <a:cubicBezTo>
                    <a:pt x="165064" y="1933118"/>
                    <a:pt x="109024" y="1998075"/>
                    <a:pt x="178905" y="1928191"/>
                  </a:cubicBezTo>
                  <a:cubicBezTo>
                    <a:pt x="182218" y="1865243"/>
                    <a:pt x="183383" y="1802146"/>
                    <a:pt x="188844" y="1739348"/>
                  </a:cubicBezTo>
                  <a:cubicBezTo>
                    <a:pt x="190027" y="1725739"/>
                    <a:pt x="191206" y="1710957"/>
                    <a:pt x="198783" y="1699591"/>
                  </a:cubicBezTo>
                  <a:cubicBezTo>
                    <a:pt x="205409" y="1689652"/>
                    <a:pt x="219531" y="1687487"/>
                    <a:pt x="228600" y="1679713"/>
                  </a:cubicBezTo>
                  <a:cubicBezTo>
                    <a:pt x="266092" y="1647577"/>
                    <a:pt x="264788" y="1645309"/>
                    <a:pt x="288235" y="1610139"/>
                  </a:cubicBezTo>
                  <a:cubicBezTo>
                    <a:pt x="270298" y="1502514"/>
                    <a:pt x="287931" y="1589198"/>
                    <a:pt x="268357" y="1520687"/>
                  </a:cubicBezTo>
                  <a:cubicBezTo>
                    <a:pt x="265994" y="1512417"/>
                    <a:pt x="254978" y="1461945"/>
                    <a:pt x="248479" y="1451113"/>
                  </a:cubicBezTo>
                  <a:cubicBezTo>
                    <a:pt x="243658" y="1443078"/>
                    <a:pt x="235226" y="1437861"/>
                    <a:pt x="228600" y="1431235"/>
                  </a:cubicBezTo>
                  <a:cubicBezTo>
                    <a:pt x="218661" y="1401418"/>
                    <a:pt x="208722" y="1371600"/>
                    <a:pt x="198783" y="1341783"/>
                  </a:cubicBezTo>
                  <a:cubicBezTo>
                    <a:pt x="192157" y="1321905"/>
                    <a:pt x="159026" y="1328530"/>
                    <a:pt x="139148" y="1321904"/>
                  </a:cubicBezTo>
                  <a:cubicBezTo>
                    <a:pt x="129209" y="1318591"/>
                    <a:pt x="119270" y="1315278"/>
                    <a:pt x="109331" y="1311965"/>
                  </a:cubicBezTo>
                  <a:cubicBezTo>
                    <a:pt x="99392" y="1308652"/>
                    <a:pt x="88231" y="1307837"/>
                    <a:pt x="79514" y="1302026"/>
                  </a:cubicBezTo>
                  <a:cubicBezTo>
                    <a:pt x="69575" y="1295400"/>
                    <a:pt x="59635" y="1288774"/>
                    <a:pt x="49696" y="1282148"/>
                  </a:cubicBezTo>
                  <a:cubicBezTo>
                    <a:pt x="4129" y="1213796"/>
                    <a:pt x="17496" y="1245177"/>
                    <a:pt x="0" y="1192696"/>
                  </a:cubicBezTo>
                  <a:cubicBezTo>
                    <a:pt x="3100" y="1177199"/>
                    <a:pt x="18180" y="1091124"/>
                    <a:pt x="29818" y="1083365"/>
                  </a:cubicBezTo>
                  <a:cubicBezTo>
                    <a:pt x="39757" y="1076739"/>
                    <a:pt x="50566" y="1071261"/>
                    <a:pt x="59635" y="1063487"/>
                  </a:cubicBezTo>
                  <a:cubicBezTo>
                    <a:pt x="93869" y="1034143"/>
                    <a:pt x="92702" y="1022105"/>
                    <a:pt x="129209" y="1003852"/>
                  </a:cubicBezTo>
                  <a:cubicBezTo>
                    <a:pt x="138580" y="999167"/>
                    <a:pt x="149088" y="997226"/>
                    <a:pt x="159027" y="993913"/>
                  </a:cubicBezTo>
                  <a:cubicBezTo>
                    <a:pt x="181169" y="979151"/>
                    <a:pt x="192535" y="974390"/>
                    <a:pt x="208722" y="954156"/>
                  </a:cubicBezTo>
                  <a:cubicBezTo>
                    <a:pt x="232484" y="924453"/>
                    <a:pt x="221403" y="920912"/>
                    <a:pt x="258418" y="904461"/>
                  </a:cubicBezTo>
                  <a:cubicBezTo>
                    <a:pt x="277566" y="895951"/>
                    <a:pt x="318053" y="884583"/>
                    <a:pt x="318053" y="884583"/>
                  </a:cubicBezTo>
                  <a:cubicBezTo>
                    <a:pt x="337931" y="891209"/>
                    <a:pt x="360253" y="892838"/>
                    <a:pt x="377687" y="904461"/>
                  </a:cubicBezTo>
                  <a:cubicBezTo>
                    <a:pt x="387626" y="911087"/>
                    <a:pt x="396589" y="919488"/>
                    <a:pt x="407505" y="924339"/>
                  </a:cubicBezTo>
                  <a:cubicBezTo>
                    <a:pt x="426653" y="932849"/>
                    <a:pt x="447262" y="937591"/>
                    <a:pt x="467140" y="944217"/>
                  </a:cubicBezTo>
                  <a:cubicBezTo>
                    <a:pt x="477079" y="947530"/>
                    <a:pt x="487018" y="950843"/>
                    <a:pt x="496957" y="954156"/>
                  </a:cubicBezTo>
                  <a:cubicBezTo>
                    <a:pt x="506896" y="957469"/>
                    <a:pt x="516610" y="961555"/>
                    <a:pt x="526774" y="964096"/>
                  </a:cubicBezTo>
                  <a:cubicBezTo>
                    <a:pt x="540026" y="967409"/>
                    <a:pt x="553279" y="970722"/>
                    <a:pt x="566531" y="974035"/>
                  </a:cubicBezTo>
                  <a:cubicBezTo>
                    <a:pt x="569844" y="1007165"/>
                    <a:pt x="549095" y="1054474"/>
                    <a:pt x="576470" y="1073426"/>
                  </a:cubicBezTo>
                  <a:cubicBezTo>
                    <a:pt x="609271" y="1096134"/>
                    <a:pt x="658247" y="1077121"/>
                    <a:pt x="695740" y="1063487"/>
                  </a:cubicBezTo>
                  <a:cubicBezTo>
                    <a:pt x="705586" y="1059907"/>
                    <a:pt x="691190" y="1042654"/>
                    <a:pt x="685800" y="1033670"/>
                  </a:cubicBezTo>
                  <a:cubicBezTo>
                    <a:pt x="680979" y="1025635"/>
                    <a:pt x="672548" y="1020417"/>
                    <a:pt x="665922" y="1013791"/>
                  </a:cubicBezTo>
                  <a:cubicBezTo>
                    <a:pt x="669235" y="954156"/>
                    <a:pt x="667001" y="893953"/>
                    <a:pt x="675861" y="834887"/>
                  </a:cubicBezTo>
                  <a:cubicBezTo>
                    <a:pt x="677251" y="825620"/>
                    <a:pt x="694415" y="824286"/>
                    <a:pt x="695740" y="815009"/>
                  </a:cubicBezTo>
                  <a:cubicBezTo>
                    <a:pt x="696562" y="809255"/>
                    <a:pt x="683194" y="747717"/>
                    <a:pt x="675861" y="735496"/>
                  </a:cubicBezTo>
                  <a:cubicBezTo>
                    <a:pt x="671040" y="727461"/>
                    <a:pt x="662609" y="722243"/>
                    <a:pt x="655983" y="715617"/>
                  </a:cubicBezTo>
                  <a:cubicBezTo>
                    <a:pt x="631000" y="640668"/>
                    <a:pt x="664701" y="733055"/>
                    <a:pt x="626166" y="655983"/>
                  </a:cubicBezTo>
                  <a:cubicBezTo>
                    <a:pt x="621481" y="646612"/>
                    <a:pt x="619540" y="636104"/>
                    <a:pt x="616227" y="626165"/>
                  </a:cubicBezTo>
                  <a:cubicBezTo>
                    <a:pt x="619540" y="616226"/>
                    <a:pt x="623288" y="606422"/>
                    <a:pt x="626166" y="596348"/>
                  </a:cubicBezTo>
                  <a:cubicBezTo>
                    <a:pt x="629919" y="583213"/>
                    <a:pt x="630724" y="569147"/>
                    <a:pt x="636105" y="556591"/>
                  </a:cubicBezTo>
                  <a:cubicBezTo>
                    <a:pt x="640810" y="545612"/>
                    <a:pt x="645853" y="533105"/>
                    <a:pt x="655983" y="526774"/>
                  </a:cubicBezTo>
                  <a:cubicBezTo>
                    <a:pt x="673752" y="515669"/>
                    <a:pt x="715618" y="506896"/>
                    <a:pt x="715618" y="506896"/>
                  </a:cubicBezTo>
                  <a:cubicBezTo>
                    <a:pt x="762951" y="435895"/>
                    <a:pt x="761168" y="470438"/>
                    <a:pt x="745435" y="407504"/>
                  </a:cubicBezTo>
                  <a:cubicBezTo>
                    <a:pt x="732183" y="410817"/>
                    <a:pt x="717897" y="411334"/>
                    <a:pt x="705679" y="417443"/>
                  </a:cubicBezTo>
                  <a:cubicBezTo>
                    <a:pt x="697297" y="421634"/>
                    <a:pt x="694182" y="433131"/>
                    <a:pt x="685800" y="437322"/>
                  </a:cubicBezTo>
                  <a:cubicBezTo>
                    <a:pt x="667059" y="446693"/>
                    <a:pt x="626166" y="457200"/>
                    <a:pt x="626166" y="457200"/>
                  </a:cubicBezTo>
                  <a:cubicBezTo>
                    <a:pt x="583096" y="453887"/>
                    <a:pt x="538492" y="459128"/>
                    <a:pt x="496957" y="447261"/>
                  </a:cubicBezTo>
                  <a:cubicBezTo>
                    <a:pt x="486883" y="444383"/>
                    <a:pt x="487018" y="427920"/>
                    <a:pt x="487018" y="417443"/>
                  </a:cubicBezTo>
                  <a:cubicBezTo>
                    <a:pt x="487018" y="370942"/>
                    <a:pt x="490059" y="324282"/>
                    <a:pt x="496957" y="278296"/>
                  </a:cubicBezTo>
                  <a:cubicBezTo>
                    <a:pt x="500681" y="253470"/>
                    <a:pt x="519943" y="216165"/>
                    <a:pt x="526774" y="188843"/>
                  </a:cubicBezTo>
                  <a:cubicBezTo>
                    <a:pt x="530087" y="175591"/>
                    <a:pt x="527055" y="158746"/>
                    <a:pt x="536714" y="149087"/>
                  </a:cubicBezTo>
                  <a:cubicBezTo>
                    <a:pt x="546373" y="139428"/>
                    <a:pt x="563218" y="142461"/>
                    <a:pt x="576470" y="139148"/>
                  </a:cubicBezTo>
                  <a:cubicBezTo>
                    <a:pt x="586409" y="132522"/>
                    <a:pt x="596959" y="126732"/>
                    <a:pt x="606287" y="119270"/>
                  </a:cubicBezTo>
                  <a:cubicBezTo>
                    <a:pt x="613605" y="113416"/>
                    <a:pt x="618130" y="104212"/>
                    <a:pt x="626166" y="99391"/>
                  </a:cubicBezTo>
                  <a:cubicBezTo>
                    <a:pt x="684955" y="64117"/>
                    <a:pt x="627153" y="119843"/>
                    <a:pt x="685800" y="69574"/>
                  </a:cubicBezTo>
                  <a:cubicBezTo>
                    <a:pt x="700030" y="57377"/>
                    <a:pt x="712305" y="43069"/>
                    <a:pt x="725557" y="29817"/>
                  </a:cubicBezTo>
                  <a:cubicBezTo>
                    <a:pt x="735496" y="19878"/>
                    <a:pt x="755374" y="0"/>
                    <a:pt x="755374" y="0"/>
                  </a:cubicBezTo>
                  <a:cubicBezTo>
                    <a:pt x="762000" y="6626"/>
                    <a:pt x="773791" y="10622"/>
                    <a:pt x="775253" y="19878"/>
                  </a:cubicBezTo>
                  <a:cubicBezTo>
                    <a:pt x="806722" y="219179"/>
                    <a:pt x="741814" y="145463"/>
                    <a:pt x="805070" y="208722"/>
                  </a:cubicBezTo>
                  <a:cubicBezTo>
                    <a:pt x="808383" y="218661"/>
                    <a:pt x="810324" y="229168"/>
                    <a:pt x="815009" y="238539"/>
                  </a:cubicBezTo>
                  <a:cubicBezTo>
                    <a:pt x="820351" y="249223"/>
                    <a:pt x="834697" y="256412"/>
                    <a:pt x="834887" y="268356"/>
                  </a:cubicBezTo>
                  <a:cubicBezTo>
                    <a:pt x="838042" y="467141"/>
                    <a:pt x="834257" y="666112"/>
                    <a:pt x="824948" y="864704"/>
                  </a:cubicBezTo>
                  <a:cubicBezTo>
                    <a:pt x="824662" y="870802"/>
                    <a:pt x="793187" y="927882"/>
                    <a:pt x="785192" y="934278"/>
                  </a:cubicBezTo>
                  <a:cubicBezTo>
                    <a:pt x="777011" y="940823"/>
                    <a:pt x="765313" y="940904"/>
                    <a:pt x="755374" y="944217"/>
                  </a:cubicBezTo>
                  <a:cubicBezTo>
                    <a:pt x="748748" y="950843"/>
                    <a:pt x="739687" y="955714"/>
                    <a:pt x="735496" y="964096"/>
                  </a:cubicBezTo>
                  <a:cubicBezTo>
                    <a:pt x="729387" y="976314"/>
                    <a:pt x="727489" y="990329"/>
                    <a:pt x="725557" y="1003852"/>
                  </a:cubicBezTo>
                  <a:cubicBezTo>
                    <a:pt x="702960" y="1162031"/>
                    <a:pt x="728329" y="1052399"/>
                    <a:pt x="705679" y="1143000"/>
                  </a:cubicBezTo>
                  <a:cubicBezTo>
                    <a:pt x="702366" y="1182757"/>
                    <a:pt x="702299" y="1222918"/>
                    <a:pt x="695740" y="1262270"/>
                  </a:cubicBezTo>
                  <a:cubicBezTo>
                    <a:pt x="692295" y="1282938"/>
                    <a:pt x="679970" y="1301358"/>
                    <a:pt x="675861" y="1321904"/>
                  </a:cubicBezTo>
                  <a:cubicBezTo>
                    <a:pt x="672548" y="1338469"/>
                    <a:pt x="669235" y="1355035"/>
                    <a:pt x="665922" y="1371600"/>
                  </a:cubicBezTo>
                  <a:cubicBezTo>
                    <a:pt x="652910" y="1527751"/>
                    <a:pt x="696142" y="1479051"/>
                    <a:pt x="576470" y="1500809"/>
                  </a:cubicBezTo>
                  <a:cubicBezTo>
                    <a:pt x="566162" y="1502683"/>
                    <a:pt x="556592" y="1507435"/>
                    <a:pt x="546653" y="1510748"/>
                  </a:cubicBezTo>
                  <a:cubicBezTo>
                    <a:pt x="543340" y="1610139"/>
                    <a:pt x="542730" y="1709658"/>
                    <a:pt x="536714" y="1808922"/>
                  </a:cubicBezTo>
                  <a:cubicBezTo>
                    <a:pt x="536080" y="1819380"/>
                    <a:pt x="534182" y="1831331"/>
                    <a:pt x="526774" y="1838739"/>
                  </a:cubicBezTo>
                  <a:cubicBezTo>
                    <a:pt x="509881" y="1855632"/>
                    <a:pt x="484034" y="1861603"/>
                    <a:pt x="467140" y="1878496"/>
                  </a:cubicBezTo>
                  <a:cubicBezTo>
                    <a:pt x="460514" y="1885122"/>
                    <a:pt x="455296" y="1893553"/>
                    <a:pt x="447261" y="1898374"/>
                  </a:cubicBezTo>
                  <a:cubicBezTo>
                    <a:pt x="438277" y="1903764"/>
                    <a:pt x="427383" y="1905000"/>
                    <a:pt x="417444" y="1908313"/>
                  </a:cubicBezTo>
                  <a:cubicBezTo>
                    <a:pt x="410818" y="1918252"/>
                    <a:pt x="405028" y="1928802"/>
                    <a:pt x="397566" y="1938130"/>
                  </a:cubicBezTo>
                  <a:cubicBezTo>
                    <a:pt x="391712" y="1945448"/>
                    <a:pt x="380380" y="1949033"/>
                    <a:pt x="377687" y="1958009"/>
                  </a:cubicBezTo>
                  <a:cubicBezTo>
                    <a:pt x="370012" y="1983593"/>
                    <a:pt x="372139" y="2011175"/>
                    <a:pt x="367748" y="2037522"/>
                  </a:cubicBezTo>
                  <a:cubicBezTo>
                    <a:pt x="365502" y="2050996"/>
                    <a:pt x="361562" y="2064144"/>
                    <a:pt x="357809" y="2077278"/>
                  </a:cubicBezTo>
                  <a:cubicBezTo>
                    <a:pt x="341154" y="2135572"/>
                    <a:pt x="357032" y="2078832"/>
                    <a:pt x="327992" y="2136913"/>
                  </a:cubicBezTo>
                  <a:cubicBezTo>
                    <a:pt x="323307" y="2146284"/>
                    <a:pt x="321366" y="2156791"/>
                    <a:pt x="318053" y="2166730"/>
                  </a:cubicBezTo>
                  <a:cubicBezTo>
                    <a:pt x="314740" y="2199861"/>
                    <a:pt x="316190" y="2233820"/>
                    <a:pt x="308114" y="2266122"/>
                  </a:cubicBezTo>
                  <a:cubicBezTo>
                    <a:pt x="305841" y="2275213"/>
                    <a:pt x="293056" y="2277965"/>
                    <a:pt x="288235" y="2286000"/>
                  </a:cubicBezTo>
                  <a:cubicBezTo>
                    <a:pt x="249523" y="2350518"/>
                    <a:pt x="308789" y="2285322"/>
                    <a:pt x="258418" y="2335696"/>
                  </a:cubicBez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499" name="AutoShape 410"/>
            <p:cNvSpPr>
              <a:spLocks noChangeArrowheads="1"/>
            </p:cNvSpPr>
            <p:nvPr/>
          </p:nvSpPr>
          <p:spPr bwMode="auto">
            <a:xfrm rot="-5400000">
              <a:off x="110657203" y="109086446"/>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60</a:t>
              </a:r>
              <a:endParaRPr lang="sv-SE"/>
            </a:p>
          </p:txBody>
        </p:sp>
        <p:sp>
          <p:nvSpPr>
            <p:cNvPr id="3500" name="AutoShape 411"/>
            <p:cNvSpPr>
              <a:spLocks noChangeArrowheads="1"/>
            </p:cNvSpPr>
            <p:nvPr/>
          </p:nvSpPr>
          <p:spPr bwMode="auto">
            <a:xfrm rot="-5400000">
              <a:off x="110606733" y="1091621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61</a:t>
              </a:r>
              <a:endParaRPr lang="sv-SE"/>
            </a:p>
          </p:txBody>
        </p:sp>
        <p:sp>
          <p:nvSpPr>
            <p:cNvPr id="3501" name="AutoShape 412"/>
            <p:cNvSpPr>
              <a:spLocks noChangeArrowheads="1"/>
            </p:cNvSpPr>
            <p:nvPr/>
          </p:nvSpPr>
          <p:spPr bwMode="auto">
            <a:xfrm rot="-5400000">
              <a:off x="111010498" y="108884563"/>
              <a:ext cx="79636"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45</a:t>
              </a:r>
              <a:endParaRPr lang="sv-SE"/>
            </a:p>
          </p:txBody>
        </p:sp>
        <p:sp>
          <p:nvSpPr>
            <p:cNvPr id="3502" name="AutoShape 413"/>
            <p:cNvSpPr>
              <a:spLocks noChangeArrowheads="1"/>
            </p:cNvSpPr>
            <p:nvPr/>
          </p:nvSpPr>
          <p:spPr bwMode="auto">
            <a:xfrm rot="-5400000">
              <a:off x="110691359" y="110606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16</a:t>
              </a:r>
              <a:endParaRPr lang="sv-SE"/>
            </a:p>
          </p:txBody>
        </p:sp>
        <p:sp>
          <p:nvSpPr>
            <p:cNvPr id="3503" name="AutoShape 414"/>
            <p:cNvSpPr>
              <a:spLocks noChangeArrowheads="1"/>
            </p:cNvSpPr>
            <p:nvPr/>
          </p:nvSpPr>
          <p:spPr bwMode="auto">
            <a:xfrm rot="-5400000">
              <a:off x="110637359" y="110588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17</a:t>
              </a:r>
              <a:endParaRPr lang="sv-SE"/>
            </a:p>
          </p:txBody>
        </p:sp>
        <p:sp>
          <p:nvSpPr>
            <p:cNvPr id="3504" name="AutoShape 415"/>
            <p:cNvSpPr>
              <a:spLocks noChangeArrowheads="1"/>
            </p:cNvSpPr>
            <p:nvPr/>
          </p:nvSpPr>
          <p:spPr bwMode="auto">
            <a:xfrm rot="-5400000">
              <a:off x="110581498" y="110499622"/>
              <a:ext cx="79636" cy="62053"/>
            </a:xfrm>
            <a:prstGeom prst="homePlate">
              <a:avLst>
                <a:gd name="adj" fmla="val 32084"/>
              </a:avLst>
            </a:prstGeom>
            <a:solidFill>
              <a:srgbClr val="FFFF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30</a:t>
              </a:r>
              <a:endParaRPr lang="sv-SE"/>
            </a:p>
          </p:txBody>
        </p:sp>
        <p:sp>
          <p:nvSpPr>
            <p:cNvPr id="3505" name="AutoShape 416"/>
            <p:cNvSpPr>
              <a:spLocks noChangeArrowheads="1"/>
            </p:cNvSpPr>
            <p:nvPr/>
          </p:nvSpPr>
          <p:spPr bwMode="auto">
            <a:xfrm rot="-5400000">
              <a:off x="110606733" y="110348210"/>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34</a:t>
              </a:r>
              <a:endParaRPr lang="sv-SE"/>
            </a:p>
          </p:txBody>
        </p:sp>
        <p:sp>
          <p:nvSpPr>
            <p:cNvPr id="3506" name="AutoShape 417"/>
            <p:cNvSpPr>
              <a:spLocks noChangeArrowheads="1"/>
            </p:cNvSpPr>
            <p:nvPr/>
          </p:nvSpPr>
          <p:spPr bwMode="auto">
            <a:xfrm rot="-5400000">
              <a:off x="110657204" y="11027250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35</a:t>
              </a:r>
              <a:endParaRPr lang="sv-SE"/>
            </a:p>
          </p:txBody>
        </p:sp>
        <p:sp>
          <p:nvSpPr>
            <p:cNvPr id="3507" name="Freeform 418"/>
            <p:cNvSpPr>
              <a:spLocks/>
            </p:cNvSpPr>
            <p:nvPr/>
          </p:nvSpPr>
          <p:spPr bwMode="auto">
            <a:xfrm>
              <a:off x="111283686" y="107089286"/>
              <a:ext cx="637466" cy="907026"/>
            </a:xfrm>
            <a:custGeom>
              <a:avLst/>
              <a:gdLst>
                <a:gd name="T0" fmla="*/ 26915 w 909392"/>
                <a:gd name="T1" fmla="*/ 139845 h 1293939"/>
                <a:gd name="T2" fmla="*/ 21868 w 909392"/>
                <a:gd name="T3" fmla="*/ 143210 h 1293939"/>
                <a:gd name="T4" fmla="*/ 18504 w 909392"/>
                <a:gd name="T5" fmla="*/ 148256 h 1293939"/>
                <a:gd name="T6" fmla="*/ 5046 w 909392"/>
                <a:gd name="T7" fmla="*/ 151621 h 1293939"/>
                <a:gd name="T8" fmla="*/ 1682 w 909392"/>
                <a:gd name="T9" fmla="*/ 161713 h 1293939"/>
                <a:gd name="T10" fmla="*/ 0 w 909392"/>
                <a:gd name="T11" fmla="*/ 166760 h 1293939"/>
                <a:gd name="T12" fmla="*/ 1682 w 909392"/>
                <a:gd name="T13" fmla="*/ 203769 h 1293939"/>
                <a:gd name="T14" fmla="*/ 3364 w 909392"/>
                <a:gd name="T15" fmla="*/ 212180 h 1293939"/>
                <a:gd name="T16" fmla="*/ 5046 w 909392"/>
                <a:gd name="T17" fmla="*/ 217226 h 1293939"/>
                <a:gd name="T18" fmla="*/ 10093 w 909392"/>
                <a:gd name="T19" fmla="*/ 218909 h 1293939"/>
                <a:gd name="T20" fmla="*/ 21868 w 909392"/>
                <a:gd name="T21" fmla="*/ 217226 h 1293939"/>
                <a:gd name="T22" fmla="*/ 23551 w 909392"/>
                <a:gd name="T23" fmla="*/ 212180 h 1293939"/>
                <a:gd name="T24" fmla="*/ 25233 w 909392"/>
                <a:gd name="T25" fmla="*/ 170125 h 1293939"/>
                <a:gd name="T26" fmla="*/ 30280 w 909392"/>
                <a:gd name="T27" fmla="*/ 166760 h 1293939"/>
                <a:gd name="T28" fmla="*/ 40373 w 909392"/>
                <a:gd name="T29" fmla="*/ 163396 h 1293939"/>
                <a:gd name="T30" fmla="*/ 85792 w 909392"/>
                <a:gd name="T31" fmla="*/ 166760 h 1293939"/>
                <a:gd name="T32" fmla="*/ 99250 w 909392"/>
                <a:gd name="T33" fmla="*/ 170125 h 1293939"/>
                <a:gd name="T34" fmla="*/ 116072 w 909392"/>
                <a:gd name="T35" fmla="*/ 168443 h 1293939"/>
                <a:gd name="T36" fmla="*/ 122801 w 909392"/>
                <a:gd name="T37" fmla="*/ 160032 h 1293939"/>
                <a:gd name="T38" fmla="*/ 126165 w 909392"/>
                <a:gd name="T39" fmla="*/ 154985 h 1293939"/>
                <a:gd name="T40" fmla="*/ 129529 w 909392"/>
                <a:gd name="T41" fmla="*/ 144892 h 1293939"/>
                <a:gd name="T42" fmla="*/ 132894 w 909392"/>
                <a:gd name="T43" fmla="*/ 139845 h 1293939"/>
                <a:gd name="T44" fmla="*/ 139623 w 909392"/>
                <a:gd name="T45" fmla="*/ 131434 h 1293939"/>
                <a:gd name="T46" fmla="*/ 141305 w 909392"/>
                <a:gd name="T47" fmla="*/ 126387 h 1293939"/>
                <a:gd name="T48" fmla="*/ 134576 w 909392"/>
                <a:gd name="T49" fmla="*/ 79286 h 1293939"/>
                <a:gd name="T50" fmla="*/ 124483 w 909392"/>
                <a:gd name="T51" fmla="*/ 77603 h 1293939"/>
                <a:gd name="T52" fmla="*/ 119437 w 909392"/>
                <a:gd name="T53" fmla="*/ 75922 h 1293939"/>
                <a:gd name="T54" fmla="*/ 116072 w 909392"/>
                <a:gd name="T55" fmla="*/ 72557 h 1293939"/>
                <a:gd name="T56" fmla="*/ 116072 w 909392"/>
                <a:gd name="T57" fmla="*/ 49006 h 1293939"/>
                <a:gd name="T58" fmla="*/ 122801 w 909392"/>
                <a:gd name="T59" fmla="*/ 35548 h 1293939"/>
                <a:gd name="T60" fmla="*/ 124483 w 909392"/>
                <a:gd name="T61" fmla="*/ 30502 h 1293939"/>
                <a:gd name="T62" fmla="*/ 67289 w 909392"/>
                <a:gd name="T63" fmla="*/ 22091 h 1293939"/>
                <a:gd name="T64" fmla="*/ 62241 w 909392"/>
                <a:gd name="T65" fmla="*/ 11998 h 1293939"/>
                <a:gd name="T66" fmla="*/ 58877 w 909392"/>
                <a:gd name="T67" fmla="*/ 8633 h 1293939"/>
                <a:gd name="T68" fmla="*/ 53830 w 909392"/>
                <a:gd name="T69" fmla="*/ 6951 h 1293939"/>
                <a:gd name="T70" fmla="*/ 48784 w 909392"/>
                <a:gd name="T71" fmla="*/ 3586 h 1293939"/>
                <a:gd name="T72" fmla="*/ 28597 w 909392"/>
                <a:gd name="T73" fmla="*/ 3586 h 1293939"/>
                <a:gd name="T74" fmla="*/ 28597 w 909392"/>
                <a:gd name="T75" fmla="*/ 17044 h 1293939"/>
                <a:gd name="T76" fmla="*/ 33644 w 909392"/>
                <a:gd name="T77" fmla="*/ 22091 h 1293939"/>
                <a:gd name="T78" fmla="*/ 35327 w 909392"/>
                <a:gd name="T79" fmla="*/ 27138 h 1293939"/>
                <a:gd name="T80" fmla="*/ 42055 w 909392"/>
                <a:gd name="T81" fmla="*/ 37231 h 1293939"/>
                <a:gd name="T82" fmla="*/ 43737 w 909392"/>
                <a:gd name="T83" fmla="*/ 77603 h 1293939"/>
                <a:gd name="T84" fmla="*/ 47102 w 909392"/>
                <a:gd name="T85" fmla="*/ 80968 h 1293939"/>
                <a:gd name="T86" fmla="*/ 50466 w 909392"/>
                <a:gd name="T87" fmla="*/ 86015 h 1293939"/>
                <a:gd name="T88" fmla="*/ 63923 w 909392"/>
                <a:gd name="T89" fmla="*/ 89379 h 1293939"/>
                <a:gd name="T90" fmla="*/ 62241 w 909392"/>
                <a:gd name="T91" fmla="*/ 104519 h 1293939"/>
                <a:gd name="T92" fmla="*/ 40373 w 909392"/>
                <a:gd name="T93" fmla="*/ 106201 h 1293939"/>
                <a:gd name="T94" fmla="*/ 35327 w 909392"/>
                <a:gd name="T95" fmla="*/ 107884 h 1293939"/>
                <a:gd name="T96" fmla="*/ 30280 w 909392"/>
                <a:gd name="T97" fmla="*/ 133117 h 1293939"/>
                <a:gd name="T98" fmla="*/ 26915 w 909392"/>
                <a:gd name="T99" fmla="*/ 139845 h 12939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9392"/>
                <a:gd name="T151" fmla="*/ 0 h 1293939"/>
                <a:gd name="T152" fmla="*/ 909392 w 909392"/>
                <a:gd name="T153" fmla="*/ 1293939 h 12939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9392" h="1293939">
                  <a:moveTo>
                    <a:pt x="159026" y="826262"/>
                  </a:moveTo>
                  <a:cubicBezTo>
                    <a:pt x="149087" y="832888"/>
                    <a:pt x="137656" y="837694"/>
                    <a:pt x="129209" y="846140"/>
                  </a:cubicBezTo>
                  <a:cubicBezTo>
                    <a:pt x="120762" y="854587"/>
                    <a:pt x="118658" y="868495"/>
                    <a:pt x="109330" y="875957"/>
                  </a:cubicBezTo>
                  <a:cubicBezTo>
                    <a:pt x="99143" y="884106"/>
                    <a:pt x="32290" y="895341"/>
                    <a:pt x="29817" y="895836"/>
                  </a:cubicBezTo>
                  <a:cubicBezTo>
                    <a:pt x="23191" y="915714"/>
                    <a:pt x="16565" y="935592"/>
                    <a:pt x="9939" y="955470"/>
                  </a:cubicBezTo>
                  <a:cubicBezTo>
                    <a:pt x="6626" y="965409"/>
                    <a:pt x="0" y="985288"/>
                    <a:pt x="0" y="985288"/>
                  </a:cubicBezTo>
                  <a:cubicBezTo>
                    <a:pt x="3313" y="1058175"/>
                    <a:pt x="4549" y="1131186"/>
                    <a:pt x="9939" y="1203949"/>
                  </a:cubicBezTo>
                  <a:cubicBezTo>
                    <a:pt x="11187" y="1220796"/>
                    <a:pt x="15781" y="1237255"/>
                    <a:pt x="19878" y="1253644"/>
                  </a:cubicBezTo>
                  <a:cubicBezTo>
                    <a:pt x="22419" y="1263808"/>
                    <a:pt x="22409" y="1276054"/>
                    <a:pt x="29817" y="1283462"/>
                  </a:cubicBezTo>
                  <a:cubicBezTo>
                    <a:pt x="37225" y="1290870"/>
                    <a:pt x="49696" y="1290088"/>
                    <a:pt x="59635" y="1293401"/>
                  </a:cubicBezTo>
                  <a:cubicBezTo>
                    <a:pt x="82826" y="1290088"/>
                    <a:pt x="108256" y="1293939"/>
                    <a:pt x="129209" y="1283462"/>
                  </a:cubicBezTo>
                  <a:cubicBezTo>
                    <a:pt x="138580" y="1278777"/>
                    <a:pt x="138402" y="1264094"/>
                    <a:pt x="139148" y="1253644"/>
                  </a:cubicBezTo>
                  <a:cubicBezTo>
                    <a:pt x="145054" y="1170962"/>
                    <a:pt x="136939" y="1087163"/>
                    <a:pt x="149087" y="1005166"/>
                  </a:cubicBezTo>
                  <a:cubicBezTo>
                    <a:pt x="150838" y="993350"/>
                    <a:pt x="167988" y="990139"/>
                    <a:pt x="178904" y="985288"/>
                  </a:cubicBezTo>
                  <a:cubicBezTo>
                    <a:pt x="198052" y="976778"/>
                    <a:pt x="238539" y="965409"/>
                    <a:pt x="238539" y="965409"/>
                  </a:cubicBezTo>
                  <a:cubicBezTo>
                    <a:pt x="298689" y="968575"/>
                    <a:pt x="430670" y="970996"/>
                    <a:pt x="506896" y="985288"/>
                  </a:cubicBezTo>
                  <a:cubicBezTo>
                    <a:pt x="533748" y="990323"/>
                    <a:pt x="586409" y="1005166"/>
                    <a:pt x="586409" y="1005166"/>
                  </a:cubicBezTo>
                  <a:cubicBezTo>
                    <a:pt x="619539" y="1001853"/>
                    <a:pt x="653357" y="1002714"/>
                    <a:pt x="685800" y="995227"/>
                  </a:cubicBezTo>
                  <a:cubicBezTo>
                    <a:pt x="723679" y="986486"/>
                    <a:pt x="712414" y="971816"/>
                    <a:pt x="725557" y="945531"/>
                  </a:cubicBezTo>
                  <a:cubicBezTo>
                    <a:pt x="730899" y="934847"/>
                    <a:pt x="738809" y="925653"/>
                    <a:pt x="745435" y="915714"/>
                  </a:cubicBezTo>
                  <a:cubicBezTo>
                    <a:pt x="752061" y="895836"/>
                    <a:pt x="753690" y="873513"/>
                    <a:pt x="765313" y="856079"/>
                  </a:cubicBezTo>
                  <a:cubicBezTo>
                    <a:pt x="771939" y="846140"/>
                    <a:pt x="777729" y="835590"/>
                    <a:pt x="785191" y="826262"/>
                  </a:cubicBezTo>
                  <a:cubicBezTo>
                    <a:pt x="809843" y="795447"/>
                    <a:pt x="804554" y="817354"/>
                    <a:pt x="824948" y="776566"/>
                  </a:cubicBezTo>
                  <a:cubicBezTo>
                    <a:pt x="829633" y="767195"/>
                    <a:pt x="831574" y="756688"/>
                    <a:pt x="834887" y="746749"/>
                  </a:cubicBezTo>
                  <a:cubicBezTo>
                    <a:pt x="828628" y="577741"/>
                    <a:pt x="909392" y="493844"/>
                    <a:pt x="795130" y="468453"/>
                  </a:cubicBezTo>
                  <a:cubicBezTo>
                    <a:pt x="775458" y="464081"/>
                    <a:pt x="755168" y="462886"/>
                    <a:pt x="735496" y="458514"/>
                  </a:cubicBezTo>
                  <a:cubicBezTo>
                    <a:pt x="725269" y="456241"/>
                    <a:pt x="715617" y="451888"/>
                    <a:pt x="705678" y="448575"/>
                  </a:cubicBezTo>
                  <a:cubicBezTo>
                    <a:pt x="699052" y="441949"/>
                    <a:pt x="690621" y="436731"/>
                    <a:pt x="685800" y="428696"/>
                  </a:cubicBezTo>
                  <a:cubicBezTo>
                    <a:pt x="662645" y="390104"/>
                    <a:pt x="680655" y="318706"/>
                    <a:pt x="685800" y="289549"/>
                  </a:cubicBezTo>
                  <a:cubicBezTo>
                    <a:pt x="695589" y="234075"/>
                    <a:pt x="696698" y="238893"/>
                    <a:pt x="725557" y="210036"/>
                  </a:cubicBezTo>
                  <a:cubicBezTo>
                    <a:pt x="728870" y="200097"/>
                    <a:pt x="735496" y="190695"/>
                    <a:pt x="735496" y="180218"/>
                  </a:cubicBezTo>
                  <a:cubicBezTo>
                    <a:pt x="735496" y="35452"/>
                    <a:pt x="447196" y="132026"/>
                    <a:pt x="397565" y="130522"/>
                  </a:cubicBezTo>
                  <a:cubicBezTo>
                    <a:pt x="387067" y="99028"/>
                    <a:pt x="389768" y="98413"/>
                    <a:pt x="367748" y="70888"/>
                  </a:cubicBezTo>
                  <a:cubicBezTo>
                    <a:pt x="361894" y="63571"/>
                    <a:pt x="355905" y="55830"/>
                    <a:pt x="347870" y="51009"/>
                  </a:cubicBezTo>
                  <a:cubicBezTo>
                    <a:pt x="338886" y="45619"/>
                    <a:pt x="327991" y="44383"/>
                    <a:pt x="318052" y="41070"/>
                  </a:cubicBezTo>
                  <a:cubicBezTo>
                    <a:pt x="308113" y="34444"/>
                    <a:pt x="298919" y="26534"/>
                    <a:pt x="288235" y="21192"/>
                  </a:cubicBezTo>
                  <a:cubicBezTo>
                    <a:pt x="245851" y="0"/>
                    <a:pt x="223315" y="15153"/>
                    <a:pt x="168965" y="21192"/>
                  </a:cubicBezTo>
                  <a:cubicBezTo>
                    <a:pt x="158147" y="53646"/>
                    <a:pt x="149775" y="62325"/>
                    <a:pt x="168965" y="100705"/>
                  </a:cubicBezTo>
                  <a:cubicBezTo>
                    <a:pt x="175251" y="113277"/>
                    <a:pt x="188844" y="120583"/>
                    <a:pt x="198783" y="130522"/>
                  </a:cubicBezTo>
                  <a:cubicBezTo>
                    <a:pt x="202096" y="140461"/>
                    <a:pt x="203634" y="151181"/>
                    <a:pt x="208722" y="160340"/>
                  </a:cubicBezTo>
                  <a:cubicBezTo>
                    <a:pt x="220324" y="181224"/>
                    <a:pt x="248478" y="219975"/>
                    <a:pt x="248478" y="219975"/>
                  </a:cubicBezTo>
                  <a:cubicBezTo>
                    <a:pt x="251791" y="299488"/>
                    <a:pt x="249295" y="379457"/>
                    <a:pt x="258417" y="458514"/>
                  </a:cubicBezTo>
                  <a:cubicBezTo>
                    <a:pt x="259491" y="467823"/>
                    <a:pt x="272442" y="471075"/>
                    <a:pt x="278296" y="478392"/>
                  </a:cubicBezTo>
                  <a:cubicBezTo>
                    <a:pt x="285758" y="487720"/>
                    <a:pt x="288846" y="500747"/>
                    <a:pt x="298174" y="508209"/>
                  </a:cubicBezTo>
                  <a:cubicBezTo>
                    <a:pt x="308364" y="516361"/>
                    <a:pt x="375208" y="527592"/>
                    <a:pt x="377687" y="528088"/>
                  </a:cubicBezTo>
                  <a:cubicBezTo>
                    <a:pt x="374374" y="557905"/>
                    <a:pt x="392161" y="600102"/>
                    <a:pt x="367748" y="617540"/>
                  </a:cubicBezTo>
                  <a:cubicBezTo>
                    <a:pt x="332597" y="642648"/>
                    <a:pt x="281402" y="622121"/>
                    <a:pt x="238539" y="627479"/>
                  </a:cubicBezTo>
                  <a:cubicBezTo>
                    <a:pt x="228143" y="628778"/>
                    <a:pt x="218661" y="634105"/>
                    <a:pt x="208722" y="637418"/>
                  </a:cubicBezTo>
                  <a:cubicBezTo>
                    <a:pt x="152803" y="721295"/>
                    <a:pt x="236291" y="585649"/>
                    <a:pt x="178904" y="786505"/>
                  </a:cubicBezTo>
                  <a:cubicBezTo>
                    <a:pt x="161458" y="847565"/>
                    <a:pt x="132249" y="772706"/>
                    <a:pt x="159026" y="826262"/>
                  </a:cubicBezTo>
                  <a:close/>
                </a:path>
              </a:pathLst>
            </a:custGeom>
            <a:solidFill>
              <a:srgbClr val="FFFF00">
                <a:alpha val="21960"/>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508" name="AutoShape 419"/>
            <p:cNvSpPr>
              <a:spLocks noChangeArrowheads="1"/>
            </p:cNvSpPr>
            <p:nvPr/>
          </p:nvSpPr>
          <p:spPr bwMode="auto">
            <a:xfrm rot="-5400000">
              <a:off x="111288086" y="107900387"/>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47</a:t>
              </a:r>
              <a:endParaRPr lang="sv-SE"/>
            </a:p>
          </p:txBody>
        </p:sp>
        <p:sp>
          <p:nvSpPr>
            <p:cNvPr id="3509" name="AutoShape 420"/>
            <p:cNvSpPr>
              <a:spLocks noChangeArrowheads="1"/>
            </p:cNvSpPr>
            <p:nvPr/>
          </p:nvSpPr>
          <p:spPr bwMode="auto">
            <a:xfrm rot="-5400000">
              <a:off x="111262850" y="108051799"/>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46</a:t>
              </a:r>
              <a:endParaRPr lang="sv-SE"/>
            </a:p>
          </p:txBody>
        </p:sp>
        <p:sp>
          <p:nvSpPr>
            <p:cNvPr id="3510" name="AutoShape 421"/>
            <p:cNvSpPr>
              <a:spLocks noChangeArrowheads="1"/>
            </p:cNvSpPr>
            <p:nvPr/>
          </p:nvSpPr>
          <p:spPr bwMode="auto">
            <a:xfrm rot="-5400000">
              <a:off x="110581498" y="108379857"/>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56</a:t>
              </a:r>
              <a:endParaRPr lang="sv-SE"/>
            </a:p>
          </p:txBody>
        </p:sp>
        <p:sp>
          <p:nvSpPr>
            <p:cNvPr id="3511" name="AutoShape 422"/>
            <p:cNvSpPr>
              <a:spLocks noChangeArrowheads="1"/>
            </p:cNvSpPr>
            <p:nvPr/>
          </p:nvSpPr>
          <p:spPr bwMode="auto">
            <a:xfrm rot="-5400000">
              <a:off x="110556261" y="108834094"/>
              <a:ext cx="79637" cy="62052"/>
            </a:xfrm>
            <a:prstGeom prst="homePlate">
              <a:avLst>
                <a:gd name="adj" fmla="val 32085"/>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57</a:t>
              </a:r>
              <a:endParaRPr lang="sv-SE"/>
            </a:p>
          </p:txBody>
        </p:sp>
        <p:sp>
          <p:nvSpPr>
            <p:cNvPr id="3512" name="AutoShape 423"/>
            <p:cNvSpPr>
              <a:spLocks noChangeArrowheads="1"/>
            </p:cNvSpPr>
            <p:nvPr/>
          </p:nvSpPr>
          <p:spPr bwMode="auto">
            <a:xfrm rot="-5400000">
              <a:off x="110475358" y="110804567"/>
              <a:ext cx="79637"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21</a:t>
              </a:r>
              <a:endParaRPr lang="sv-SE"/>
            </a:p>
          </p:txBody>
        </p:sp>
        <p:sp>
          <p:nvSpPr>
            <p:cNvPr id="3513" name="AutoShape 424"/>
            <p:cNvSpPr>
              <a:spLocks noChangeArrowheads="1"/>
            </p:cNvSpPr>
            <p:nvPr/>
          </p:nvSpPr>
          <p:spPr bwMode="auto">
            <a:xfrm rot="-5400000">
              <a:off x="110533407" y="110738645"/>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20</a:t>
              </a:r>
              <a:endParaRPr lang="sv-SE"/>
            </a:p>
          </p:txBody>
        </p:sp>
        <p:sp>
          <p:nvSpPr>
            <p:cNvPr id="3514" name="AutoShape 425"/>
            <p:cNvSpPr>
              <a:spLocks noChangeArrowheads="1"/>
            </p:cNvSpPr>
            <p:nvPr/>
          </p:nvSpPr>
          <p:spPr bwMode="auto">
            <a:xfrm rot="-5400000">
              <a:off x="110531026" y="110550093"/>
              <a:ext cx="79637" cy="62053"/>
            </a:xfrm>
            <a:prstGeom prst="homePlate">
              <a:avLst>
                <a:gd name="adj" fmla="val 32084"/>
              </a:avLst>
            </a:prstGeom>
            <a:solidFill>
              <a:srgbClr val="9966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29</a:t>
              </a:r>
              <a:endParaRPr lang="sv-SE"/>
            </a:p>
          </p:txBody>
        </p:sp>
        <p:sp>
          <p:nvSpPr>
            <p:cNvPr id="3515" name="AutoShape 426"/>
            <p:cNvSpPr>
              <a:spLocks noChangeArrowheads="1"/>
            </p:cNvSpPr>
            <p:nvPr/>
          </p:nvSpPr>
          <p:spPr bwMode="auto">
            <a:xfrm rot="-5400000">
              <a:off x="110582969" y="110671554"/>
              <a:ext cx="79637" cy="62053"/>
            </a:xfrm>
            <a:prstGeom prst="homePlate">
              <a:avLst>
                <a:gd name="adj" fmla="val 32084"/>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18</a:t>
              </a:r>
              <a:endParaRPr lang="sv-SE"/>
            </a:p>
          </p:txBody>
        </p:sp>
        <p:sp>
          <p:nvSpPr>
            <p:cNvPr id="3516" name="Freeform 427"/>
            <p:cNvSpPr>
              <a:spLocks/>
            </p:cNvSpPr>
            <p:nvPr/>
          </p:nvSpPr>
          <p:spPr bwMode="auto">
            <a:xfrm>
              <a:off x="109826263" y="110266154"/>
              <a:ext cx="1360193" cy="1063740"/>
            </a:xfrm>
            <a:custGeom>
              <a:avLst/>
              <a:gdLst>
                <a:gd name="T0" fmla="*/ 0 w 1491000"/>
                <a:gd name="T1" fmla="*/ 676909 h 1191000"/>
                <a:gd name="T2" fmla="*/ 147853 w 1491000"/>
                <a:gd name="T3" fmla="*/ 635987 h 1191000"/>
                <a:gd name="T4" fmla="*/ 272959 w 1491000"/>
                <a:gd name="T5" fmla="*/ 595066 h 1191000"/>
                <a:gd name="T6" fmla="*/ 352573 w 1491000"/>
                <a:gd name="T7" fmla="*/ 543913 h 1191000"/>
                <a:gd name="T8" fmla="*/ 443560 w 1491000"/>
                <a:gd name="T9" fmla="*/ 472301 h 1191000"/>
                <a:gd name="T10" fmla="*/ 875744 w 1491000"/>
                <a:gd name="T11" fmla="*/ 63088 h 1191000"/>
                <a:gd name="T12" fmla="*/ 841625 w 1491000"/>
                <a:gd name="T13" fmla="*/ 93779 h 1191000"/>
                <a:gd name="T14" fmla="*/ 0 60000 65536"/>
                <a:gd name="T15" fmla="*/ 0 60000 65536"/>
                <a:gd name="T16" fmla="*/ 0 60000 65536"/>
                <a:gd name="T17" fmla="*/ 0 60000 65536"/>
                <a:gd name="T18" fmla="*/ 0 60000 65536"/>
                <a:gd name="T19" fmla="*/ 0 60000 65536"/>
                <a:gd name="T20" fmla="*/ 0 60000 65536"/>
                <a:gd name="T21" fmla="*/ 0 w 1491000"/>
                <a:gd name="T22" fmla="*/ 0 h 1191000"/>
                <a:gd name="T23" fmla="*/ 1491000 w 1491000"/>
                <a:gd name="T24" fmla="*/ 1191000 h 1191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1000" h="1191000">
                  <a:moveTo>
                    <a:pt x="0" y="1191000"/>
                  </a:moveTo>
                  <a:cubicBezTo>
                    <a:pt x="81000" y="1167000"/>
                    <a:pt x="162000" y="1143000"/>
                    <a:pt x="234000" y="1119000"/>
                  </a:cubicBezTo>
                  <a:cubicBezTo>
                    <a:pt x="306000" y="1095000"/>
                    <a:pt x="378000" y="1074000"/>
                    <a:pt x="432000" y="1047000"/>
                  </a:cubicBezTo>
                  <a:cubicBezTo>
                    <a:pt x="486000" y="1020000"/>
                    <a:pt x="513000" y="993000"/>
                    <a:pt x="558000" y="957000"/>
                  </a:cubicBezTo>
                  <a:cubicBezTo>
                    <a:pt x="603000" y="921000"/>
                    <a:pt x="564000" y="972000"/>
                    <a:pt x="702000" y="831000"/>
                  </a:cubicBezTo>
                  <a:cubicBezTo>
                    <a:pt x="840000" y="690000"/>
                    <a:pt x="1281000" y="222000"/>
                    <a:pt x="1386000" y="111000"/>
                  </a:cubicBezTo>
                  <a:cubicBezTo>
                    <a:pt x="1491000" y="0"/>
                    <a:pt x="1411500" y="82500"/>
                    <a:pt x="1332000" y="165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17" name="AutoShape 428"/>
            <p:cNvSpPr>
              <a:spLocks noChangeArrowheads="1"/>
            </p:cNvSpPr>
            <p:nvPr/>
          </p:nvSpPr>
          <p:spPr bwMode="auto">
            <a:xfrm rot="-5400000">
              <a:off x="110637359" y="110678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19</a:t>
              </a:r>
              <a:endParaRPr lang="sv-SE"/>
            </a:p>
          </p:txBody>
        </p:sp>
        <p:sp>
          <p:nvSpPr>
            <p:cNvPr id="3518" name="AutoShape 429"/>
            <p:cNvSpPr>
              <a:spLocks noChangeArrowheads="1"/>
            </p:cNvSpPr>
            <p:nvPr/>
          </p:nvSpPr>
          <p:spPr bwMode="auto">
            <a:xfrm rot="-5400000">
              <a:off x="110505792" y="110600563"/>
              <a:ext cx="79636" cy="62053"/>
            </a:xfrm>
            <a:prstGeom prst="homePlate">
              <a:avLst>
                <a:gd name="adj" fmla="val 32084"/>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28</a:t>
              </a:r>
              <a:endParaRPr lang="sv-SE"/>
            </a:p>
          </p:txBody>
        </p:sp>
        <p:sp>
          <p:nvSpPr>
            <p:cNvPr id="3519" name="AutoShape 430"/>
            <p:cNvSpPr>
              <a:spLocks noChangeArrowheads="1"/>
            </p:cNvSpPr>
            <p:nvPr/>
          </p:nvSpPr>
          <p:spPr bwMode="auto">
            <a:xfrm rot="-5400000">
              <a:off x="110448644" y="110665860"/>
              <a:ext cx="79636" cy="62052"/>
            </a:xfrm>
            <a:prstGeom prst="homePlate">
              <a:avLst>
                <a:gd name="adj" fmla="val 32084"/>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27</a:t>
              </a:r>
              <a:endParaRPr lang="sv-SE"/>
            </a:p>
          </p:txBody>
        </p:sp>
        <p:sp>
          <p:nvSpPr>
            <p:cNvPr id="3520" name="AutoShape 431"/>
            <p:cNvSpPr>
              <a:spLocks noChangeArrowheads="1"/>
            </p:cNvSpPr>
            <p:nvPr/>
          </p:nvSpPr>
          <p:spPr bwMode="auto">
            <a:xfrm rot="-5400000">
              <a:off x="110404850" y="110726740"/>
              <a:ext cx="79637"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26</a:t>
              </a:r>
              <a:endParaRPr lang="sv-SE"/>
            </a:p>
          </p:txBody>
        </p:sp>
        <p:sp>
          <p:nvSpPr>
            <p:cNvPr id="3521" name="Text Box 432"/>
            <p:cNvSpPr txBox="1">
              <a:spLocks noChangeArrowheads="1"/>
            </p:cNvSpPr>
            <p:nvPr/>
          </p:nvSpPr>
          <p:spPr bwMode="auto">
            <a:xfrm>
              <a:off x="105732150" y="107303775"/>
              <a:ext cx="155990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2400">
                  <a:solidFill>
                    <a:srgbClr val="000000"/>
                  </a:solidFill>
                  <a:latin typeface="Times New Roman" pitchFamily="18" charset="0"/>
                </a:rPr>
                <a:t>Åkullsjön</a:t>
              </a:r>
              <a:endParaRPr lang="sv-SE"/>
            </a:p>
          </p:txBody>
        </p:sp>
        <p:sp>
          <p:nvSpPr>
            <p:cNvPr id="3522" name="Freeform 433"/>
            <p:cNvSpPr>
              <a:spLocks/>
            </p:cNvSpPr>
            <p:nvPr/>
          </p:nvSpPr>
          <p:spPr bwMode="auto">
            <a:xfrm>
              <a:off x="111482908" y="107667837"/>
              <a:ext cx="1011425" cy="2563440"/>
            </a:xfrm>
            <a:custGeom>
              <a:avLst/>
              <a:gdLst>
                <a:gd name="T0" fmla="*/ 0 w 1044000"/>
                <a:gd name="T1" fmla="*/ 2258170 h 2646000"/>
                <a:gd name="T2" fmla="*/ 30724 w 1044000"/>
                <a:gd name="T3" fmla="*/ 1935573 h 2646000"/>
                <a:gd name="T4" fmla="*/ 46086 w 1044000"/>
                <a:gd name="T5" fmla="*/ 1781955 h 2646000"/>
                <a:gd name="T6" fmla="*/ 184340 w 1044000"/>
                <a:gd name="T7" fmla="*/ 1582254 h 2646000"/>
                <a:gd name="T8" fmla="*/ 307233 w 1044000"/>
                <a:gd name="T9" fmla="*/ 1397914 h 2646000"/>
                <a:gd name="T10" fmla="*/ 430127 w 1044000"/>
                <a:gd name="T11" fmla="*/ 1198213 h 2646000"/>
                <a:gd name="T12" fmla="*/ 614469 w 1044000"/>
                <a:gd name="T13" fmla="*/ 983149 h 2646000"/>
                <a:gd name="T14" fmla="*/ 645189 w 1044000"/>
                <a:gd name="T15" fmla="*/ 829531 h 2646000"/>
                <a:gd name="T16" fmla="*/ 645189 w 1044000"/>
                <a:gd name="T17" fmla="*/ 645190 h 2646000"/>
                <a:gd name="T18" fmla="*/ 645189 w 1044000"/>
                <a:gd name="T19" fmla="*/ 522299 h 2646000"/>
                <a:gd name="T20" fmla="*/ 722000 w 1044000"/>
                <a:gd name="T21" fmla="*/ 276511 h 2646000"/>
                <a:gd name="T22" fmla="*/ 890976 w 1044000"/>
                <a:gd name="T23" fmla="*/ 0 h 2646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4000"/>
                <a:gd name="T37" fmla="*/ 0 h 2646000"/>
                <a:gd name="T38" fmla="*/ 1044000 w 1044000"/>
                <a:gd name="T39" fmla="*/ 2646000 h 2646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4000" h="2646000">
                  <a:moveTo>
                    <a:pt x="0" y="2646000"/>
                  </a:moveTo>
                  <a:cubicBezTo>
                    <a:pt x="13500" y="2503500"/>
                    <a:pt x="27000" y="2361000"/>
                    <a:pt x="36000" y="2268000"/>
                  </a:cubicBezTo>
                  <a:cubicBezTo>
                    <a:pt x="45000" y="2175000"/>
                    <a:pt x="24000" y="2157000"/>
                    <a:pt x="54000" y="2088000"/>
                  </a:cubicBezTo>
                  <a:cubicBezTo>
                    <a:pt x="84000" y="2019000"/>
                    <a:pt x="165000" y="1929000"/>
                    <a:pt x="216000" y="1854000"/>
                  </a:cubicBezTo>
                  <a:cubicBezTo>
                    <a:pt x="267000" y="1779000"/>
                    <a:pt x="312000" y="1713000"/>
                    <a:pt x="360000" y="1638000"/>
                  </a:cubicBezTo>
                  <a:cubicBezTo>
                    <a:pt x="408000" y="1563000"/>
                    <a:pt x="444000" y="1485000"/>
                    <a:pt x="504000" y="1404000"/>
                  </a:cubicBezTo>
                  <a:cubicBezTo>
                    <a:pt x="564000" y="1323000"/>
                    <a:pt x="678000" y="1224000"/>
                    <a:pt x="720000" y="1152000"/>
                  </a:cubicBezTo>
                  <a:cubicBezTo>
                    <a:pt x="762000" y="1080000"/>
                    <a:pt x="750000" y="1038000"/>
                    <a:pt x="756000" y="972000"/>
                  </a:cubicBezTo>
                  <a:cubicBezTo>
                    <a:pt x="762000" y="906000"/>
                    <a:pt x="756000" y="816000"/>
                    <a:pt x="756000" y="756000"/>
                  </a:cubicBezTo>
                  <a:cubicBezTo>
                    <a:pt x="756000" y="696000"/>
                    <a:pt x="741000" y="684000"/>
                    <a:pt x="756000" y="612000"/>
                  </a:cubicBezTo>
                  <a:cubicBezTo>
                    <a:pt x="771000" y="540000"/>
                    <a:pt x="798000" y="426000"/>
                    <a:pt x="846000" y="324000"/>
                  </a:cubicBezTo>
                  <a:cubicBezTo>
                    <a:pt x="894000" y="222000"/>
                    <a:pt x="969000" y="111000"/>
                    <a:pt x="1044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23" name="Freeform 434"/>
            <p:cNvSpPr>
              <a:spLocks/>
            </p:cNvSpPr>
            <p:nvPr/>
          </p:nvSpPr>
          <p:spPr bwMode="auto">
            <a:xfrm>
              <a:off x="111134141" y="110141179"/>
              <a:ext cx="2720385" cy="319703"/>
            </a:xfrm>
            <a:custGeom>
              <a:avLst/>
              <a:gdLst>
                <a:gd name="T0" fmla="*/ 0 w 2808000"/>
                <a:gd name="T1" fmla="*/ 156177 h 330000"/>
                <a:gd name="T2" fmla="*/ 61446 w 2808000"/>
                <a:gd name="T3" fmla="*/ 110091 h 330000"/>
                <a:gd name="T4" fmla="*/ 168979 w 2808000"/>
                <a:gd name="T5" fmla="*/ 79368 h 330000"/>
                <a:gd name="T6" fmla="*/ 291872 w 2808000"/>
                <a:gd name="T7" fmla="*/ 79368 h 330000"/>
                <a:gd name="T8" fmla="*/ 445489 w 2808000"/>
                <a:gd name="T9" fmla="*/ 79368 h 330000"/>
                <a:gd name="T10" fmla="*/ 614469 w 2808000"/>
                <a:gd name="T11" fmla="*/ 64007 h 330000"/>
                <a:gd name="T12" fmla="*/ 814169 w 2808000"/>
                <a:gd name="T13" fmla="*/ 48645 h 330000"/>
                <a:gd name="T14" fmla="*/ 906339 w 2808000"/>
                <a:gd name="T15" fmla="*/ 33283 h 330000"/>
                <a:gd name="T16" fmla="*/ 983148 w 2808000"/>
                <a:gd name="T17" fmla="*/ 17922 h 330000"/>
                <a:gd name="T18" fmla="*/ 1090680 w 2808000"/>
                <a:gd name="T19" fmla="*/ 2560 h 330000"/>
                <a:gd name="T20" fmla="*/ 1198212 w 2808000"/>
                <a:gd name="T21" fmla="*/ 33283 h 330000"/>
                <a:gd name="T22" fmla="*/ 1397914 w 2808000"/>
                <a:gd name="T23" fmla="*/ 94730 h 330000"/>
                <a:gd name="T24" fmla="*/ 1659061 w 2808000"/>
                <a:gd name="T25" fmla="*/ 186899 h 330000"/>
                <a:gd name="T26" fmla="*/ 1904849 w 2808000"/>
                <a:gd name="T27" fmla="*/ 232984 h 330000"/>
                <a:gd name="T28" fmla="*/ 2150635 w 2808000"/>
                <a:gd name="T29" fmla="*/ 279069 h 330000"/>
                <a:gd name="T30" fmla="*/ 2396419 w 2808000"/>
                <a:gd name="T31" fmla="*/ 248346 h 33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8000"/>
                <a:gd name="T49" fmla="*/ 0 h 330000"/>
                <a:gd name="T50" fmla="*/ 2808000 w 2808000"/>
                <a:gd name="T51" fmla="*/ 330000 h 33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8000" h="330000">
                  <a:moveTo>
                    <a:pt x="0" y="183000"/>
                  </a:moveTo>
                  <a:cubicBezTo>
                    <a:pt x="19500" y="163500"/>
                    <a:pt x="39000" y="144000"/>
                    <a:pt x="72000" y="129000"/>
                  </a:cubicBezTo>
                  <a:cubicBezTo>
                    <a:pt x="105000" y="114000"/>
                    <a:pt x="153000" y="99000"/>
                    <a:pt x="198000" y="93000"/>
                  </a:cubicBezTo>
                  <a:cubicBezTo>
                    <a:pt x="243000" y="87000"/>
                    <a:pt x="288000" y="93000"/>
                    <a:pt x="342000" y="93000"/>
                  </a:cubicBezTo>
                  <a:cubicBezTo>
                    <a:pt x="396000" y="93000"/>
                    <a:pt x="459000" y="96000"/>
                    <a:pt x="522000" y="93000"/>
                  </a:cubicBezTo>
                  <a:cubicBezTo>
                    <a:pt x="585000" y="90000"/>
                    <a:pt x="648000" y="81000"/>
                    <a:pt x="720000" y="75000"/>
                  </a:cubicBezTo>
                  <a:cubicBezTo>
                    <a:pt x="792000" y="69000"/>
                    <a:pt x="897000" y="63000"/>
                    <a:pt x="954000" y="57000"/>
                  </a:cubicBezTo>
                  <a:cubicBezTo>
                    <a:pt x="1011000" y="51000"/>
                    <a:pt x="1029000" y="45000"/>
                    <a:pt x="1062000" y="39000"/>
                  </a:cubicBezTo>
                  <a:cubicBezTo>
                    <a:pt x="1095000" y="33000"/>
                    <a:pt x="1116000" y="27000"/>
                    <a:pt x="1152000" y="21000"/>
                  </a:cubicBezTo>
                  <a:cubicBezTo>
                    <a:pt x="1188000" y="15000"/>
                    <a:pt x="1236000" y="0"/>
                    <a:pt x="1278000" y="3000"/>
                  </a:cubicBezTo>
                  <a:cubicBezTo>
                    <a:pt x="1320000" y="6000"/>
                    <a:pt x="1344000" y="21000"/>
                    <a:pt x="1404000" y="39000"/>
                  </a:cubicBezTo>
                  <a:cubicBezTo>
                    <a:pt x="1464000" y="57000"/>
                    <a:pt x="1548000" y="81000"/>
                    <a:pt x="1638000" y="111000"/>
                  </a:cubicBezTo>
                  <a:cubicBezTo>
                    <a:pt x="1728000" y="141000"/>
                    <a:pt x="1845000" y="192000"/>
                    <a:pt x="1944000" y="219000"/>
                  </a:cubicBezTo>
                  <a:cubicBezTo>
                    <a:pt x="2043000" y="246000"/>
                    <a:pt x="2136000" y="255000"/>
                    <a:pt x="2232000" y="273000"/>
                  </a:cubicBezTo>
                  <a:cubicBezTo>
                    <a:pt x="2328000" y="291000"/>
                    <a:pt x="2424000" y="324000"/>
                    <a:pt x="2520000" y="327000"/>
                  </a:cubicBezTo>
                  <a:cubicBezTo>
                    <a:pt x="2616000" y="330000"/>
                    <a:pt x="2712000" y="310500"/>
                    <a:pt x="2808000" y="291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24" name="Freeform 435"/>
            <p:cNvSpPr>
              <a:spLocks/>
            </p:cNvSpPr>
            <p:nvPr/>
          </p:nvSpPr>
          <p:spPr bwMode="auto">
            <a:xfrm>
              <a:off x="105048150" y="108940838"/>
              <a:ext cx="4795551" cy="2429745"/>
            </a:xfrm>
            <a:custGeom>
              <a:avLst/>
              <a:gdLst>
                <a:gd name="T0" fmla="*/ 0 w 4950000"/>
                <a:gd name="T1" fmla="*/ 0 h 2508000"/>
                <a:gd name="T2" fmla="*/ 122894 w 4950000"/>
                <a:gd name="T3" fmla="*/ 30724 h 2508000"/>
                <a:gd name="T4" fmla="*/ 261148 w 4950000"/>
                <a:gd name="T5" fmla="*/ 107532 h 2508000"/>
                <a:gd name="T6" fmla="*/ 414765 w 4950000"/>
                <a:gd name="T7" fmla="*/ 276510 h 2508000"/>
                <a:gd name="T8" fmla="*/ 583745 w 4950000"/>
                <a:gd name="T9" fmla="*/ 553020 h 2508000"/>
                <a:gd name="T10" fmla="*/ 829531 w 4950000"/>
                <a:gd name="T11" fmla="*/ 752721 h 2508000"/>
                <a:gd name="T12" fmla="*/ 1152128 w 4950000"/>
                <a:gd name="T13" fmla="*/ 937061 h 2508000"/>
                <a:gd name="T14" fmla="*/ 1443999 w 4950000"/>
                <a:gd name="T15" fmla="*/ 1059955 h 2508000"/>
                <a:gd name="T16" fmla="*/ 1720509 w 4950000"/>
                <a:gd name="T17" fmla="*/ 1198209 h 2508000"/>
                <a:gd name="T18" fmla="*/ 2288890 w 4950000"/>
                <a:gd name="T19" fmla="*/ 1643697 h 2508000"/>
                <a:gd name="T20" fmla="*/ 2411784 w 4950000"/>
                <a:gd name="T21" fmla="*/ 1751229 h 2508000"/>
                <a:gd name="T22" fmla="*/ 2457868 w 4950000"/>
                <a:gd name="T23" fmla="*/ 1766591 h 2508000"/>
                <a:gd name="T24" fmla="*/ 2642207 w 4950000"/>
                <a:gd name="T25" fmla="*/ 1843398 h 2508000"/>
                <a:gd name="T26" fmla="*/ 3026250 w 4950000"/>
                <a:gd name="T27" fmla="*/ 1966292 h 2508000"/>
                <a:gd name="T28" fmla="*/ 3441016 w 4950000"/>
                <a:gd name="T29" fmla="*/ 2043100 h 2508000"/>
                <a:gd name="T30" fmla="*/ 3717528 w 4950000"/>
                <a:gd name="T31" fmla="*/ 2104549 h 2508000"/>
                <a:gd name="T32" fmla="*/ 3917230 w 4950000"/>
                <a:gd name="T33" fmla="*/ 2135271 h 2508000"/>
                <a:gd name="T34" fmla="*/ 4070840 w 4950000"/>
                <a:gd name="T35" fmla="*/ 2135271 h 2508000"/>
                <a:gd name="T36" fmla="*/ 4224456 w 4950000"/>
                <a:gd name="T37" fmla="*/ 2104549 h 2508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50000"/>
                <a:gd name="T58" fmla="*/ 0 h 2508000"/>
                <a:gd name="T59" fmla="*/ 4950000 w 4950000"/>
                <a:gd name="T60" fmla="*/ 2508000 h 2508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50000" h="2508000">
                  <a:moveTo>
                    <a:pt x="0" y="0"/>
                  </a:moveTo>
                  <a:cubicBezTo>
                    <a:pt x="46500" y="7500"/>
                    <a:pt x="93000" y="15000"/>
                    <a:pt x="144000" y="36000"/>
                  </a:cubicBezTo>
                  <a:cubicBezTo>
                    <a:pt x="195000" y="57000"/>
                    <a:pt x="249000" y="78000"/>
                    <a:pt x="306000" y="126000"/>
                  </a:cubicBezTo>
                  <a:cubicBezTo>
                    <a:pt x="363000" y="174000"/>
                    <a:pt x="423000" y="237000"/>
                    <a:pt x="486000" y="324000"/>
                  </a:cubicBezTo>
                  <a:cubicBezTo>
                    <a:pt x="549000" y="411000"/>
                    <a:pt x="603000" y="555000"/>
                    <a:pt x="684000" y="648000"/>
                  </a:cubicBezTo>
                  <a:cubicBezTo>
                    <a:pt x="765000" y="741000"/>
                    <a:pt x="861000" y="807000"/>
                    <a:pt x="972000" y="882000"/>
                  </a:cubicBezTo>
                  <a:cubicBezTo>
                    <a:pt x="1083000" y="957000"/>
                    <a:pt x="1230000" y="1038000"/>
                    <a:pt x="1350000" y="1098000"/>
                  </a:cubicBezTo>
                  <a:cubicBezTo>
                    <a:pt x="1470000" y="1158000"/>
                    <a:pt x="1581000" y="1191000"/>
                    <a:pt x="1692000" y="1242000"/>
                  </a:cubicBezTo>
                  <a:cubicBezTo>
                    <a:pt x="1803000" y="1293000"/>
                    <a:pt x="1851000" y="1290000"/>
                    <a:pt x="2016000" y="1404000"/>
                  </a:cubicBezTo>
                  <a:cubicBezTo>
                    <a:pt x="2181000" y="1518000"/>
                    <a:pt x="2547000" y="1818000"/>
                    <a:pt x="2682000" y="1926000"/>
                  </a:cubicBezTo>
                  <a:cubicBezTo>
                    <a:pt x="2817000" y="2034000"/>
                    <a:pt x="2793000" y="2028000"/>
                    <a:pt x="2826000" y="2052000"/>
                  </a:cubicBezTo>
                  <a:cubicBezTo>
                    <a:pt x="2859000" y="2076000"/>
                    <a:pt x="2835000" y="2052000"/>
                    <a:pt x="2880000" y="2070000"/>
                  </a:cubicBezTo>
                  <a:cubicBezTo>
                    <a:pt x="2925000" y="2088000"/>
                    <a:pt x="2985000" y="2121000"/>
                    <a:pt x="3096000" y="2160000"/>
                  </a:cubicBezTo>
                  <a:cubicBezTo>
                    <a:pt x="3207000" y="2199000"/>
                    <a:pt x="3390000" y="2265000"/>
                    <a:pt x="3546000" y="2304000"/>
                  </a:cubicBezTo>
                  <a:cubicBezTo>
                    <a:pt x="3702000" y="2343000"/>
                    <a:pt x="3897000" y="2367000"/>
                    <a:pt x="4032000" y="2394000"/>
                  </a:cubicBezTo>
                  <a:cubicBezTo>
                    <a:pt x="4167000" y="2421000"/>
                    <a:pt x="4263000" y="2448000"/>
                    <a:pt x="4356000" y="2466000"/>
                  </a:cubicBezTo>
                  <a:cubicBezTo>
                    <a:pt x="4449000" y="2484000"/>
                    <a:pt x="4521000" y="2496000"/>
                    <a:pt x="4590000" y="2502000"/>
                  </a:cubicBezTo>
                  <a:cubicBezTo>
                    <a:pt x="4659000" y="2508000"/>
                    <a:pt x="4710000" y="2508000"/>
                    <a:pt x="4770000" y="2502000"/>
                  </a:cubicBezTo>
                  <a:cubicBezTo>
                    <a:pt x="4830000" y="2496000"/>
                    <a:pt x="4890000" y="2481000"/>
                    <a:pt x="4950000" y="2466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25" name="Freeform 436"/>
            <p:cNvSpPr>
              <a:spLocks/>
            </p:cNvSpPr>
            <p:nvPr/>
          </p:nvSpPr>
          <p:spPr bwMode="auto">
            <a:xfrm>
              <a:off x="110733058" y="107667837"/>
              <a:ext cx="543496" cy="1691522"/>
            </a:xfrm>
            <a:custGeom>
              <a:avLst/>
              <a:gdLst>
                <a:gd name="T0" fmla="*/ 0 w 561000"/>
                <a:gd name="T1" fmla="*/ 1490087 h 1746000"/>
                <a:gd name="T2" fmla="*/ 61447 w 561000"/>
                <a:gd name="T3" fmla="*/ 1367193 h 1746000"/>
                <a:gd name="T4" fmla="*/ 107532 w 561000"/>
                <a:gd name="T5" fmla="*/ 1244300 h 1746000"/>
                <a:gd name="T6" fmla="*/ 230426 w 561000"/>
                <a:gd name="T7" fmla="*/ 983149 h 1746000"/>
                <a:gd name="T8" fmla="*/ 291873 w 561000"/>
                <a:gd name="T9" fmla="*/ 814170 h 1746000"/>
                <a:gd name="T10" fmla="*/ 368681 w 561000"/>
                <a:gd name="T11" fmla="*/ 568383 h 1746000"/>
                <a:gd name="T12" fmla="*/ 430127 w 561000"/>
                <a:gd name="T13" fmla="*/ 353320 h 1746000"/>
                <a:gd name="T14" fmla="*/ 460852 w 561000"/>
                <a:gd name="T15" fmla="*/ 215064 h 1746000"/>
                <a:gd name="T16" fmla="*/ 476214 w 561000"/>
                <a:gd name="T17" fmla="*/ 122894 h 1746000"/>
                <a:gd name="T18" fmla="*/ 476214 w 561000"/>
                <a:gd name="T19" fmla="*/ 0 h 174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000"/>
                <a:gd name="T31" fmla="*/ 0 h 1746000"/>
                <a:gd name="T32" fmla="*/ 561000 w 561000"/>
                <a:gd name="T33" fmla="*/ 1746000 h 174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000" h="1746000">
                  <a:moveTo>
                    <a:pt x="0" y="1746000"/>
                  </a:moveTo>
                  <a:cubicBezTo>
                    <a:pt x="25500" y="1698000"/>
                    <a:pt x="51000" y="1650000"/>
                    <a:pt x="72000" y="1602000"/>
                  </a:cubicBezTo>
                  <a:cubicBezTo>
                    <a:pt x="93000" y="1554000"/>
                    <a:pt x="93000" y="1533000"/>
                    <a:pt x="126000" y="1458000"/>
                  </a:cubicBezTo>
                  <a:cubicBezTo>
                    <a:pt x="159000" y="1383000"/>
                    <a:pt x="234000" y="1236000"/>
                    <a:pt x="270000" y="1152000"/>
                  </a:cubicBezTo>
                  <a:cubicBezTo>
                    <a:pt x="306000" y="1068000"/>
                    <a:pt x="315000" y="1035000"/>
                    <a:pt x="342000" y="954000"/>
                  </a:cubicBezTo>
                  <a:cubicBezTo>
                    <a:pt x="369000" y="873000"/>
                    <a:pt x="405000" y="756000"/>
                    <a:pt x="432000" y="666000"/>
                  </a:cubicBezTo>
                  <a:cubicBezTo>
                    <a:pt x="459000" y="576000"/>
                    <a:pt x="486000" y="483000"/>
                    <a:pt x="504000" y="414000"/>
                  </a:cubicBezTo>
                  <a:cubicBezTo>
                    <a:pt x="522000" y="345000"/>
                    <a:pt x="531000" y="297000"/>
                    <a:pt x="540000" y="252000"/>
                  </a:cubicBezTo>
                  <a:cubicBezTo>
                    <a:pt x="549000" y="207000"/>
                    <a:pt x="555000" y="186000"/>
                    <a:pt x="558000" y="144000"/>
                  </a:cubicBezTo>
                  <a:cubicBezTo>
                    <a:pt x="561000" y="102000"/>
                    <a:pt x="558000" y="24000"/>
                    <a:pt x="558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26" name="Freeform 437"/>
            <p:cNvSpPr>
              <a:spLocks/>
            </p:cNvSpPr>
            <p:nvPr/>
          </p:nvSpPr>
          <p:spPr bwMode="auto">
            <a:xfrm>
              <a:off x="110246621" y="109024591"/>
              <a:ext cx="887520" cy="1276439"/>
            </a:xfrm>
            <a:custGeom>
              <a:avLst/>
              <a:gdLst>
                <a:gd name="T0" fmla="*/ 775389 w 918000"/>
                <a:gd name="T1" fmla="*/ 872031 h 1404000"/>
                <a:gd name="T2" fmla="*/ 592946 w 918000"/>
                <a:gd name="T3" fmla="*/ 726692 h 1404000"/>
                <a:gd name="T4" fmla="*/ 532130 w 918000"/>
                <a:gd name="T5" fmla="*/ 648434 h 1404000"/>
                <a:gd name="T6" fmla="*/ 501724 w 918000"/>
                <a:gd name="T7" fmla="*/ 547813 h 1404000"/>
                <a:gd name="T8" fmla="*/ 471316 w 918000"/>
                <a:gd name="T9" fmla="*/ 424835 h 1404000"/>
                <a:gd name="T10" fmla="*/ 425704 w 918000"/>
                <a:gd name="T11" fmla="*/ 279497 h 1404000"/>
                <a:gd name="T12" fmla="*/ 334481 w 918000"/>
                <a:gd name="T13" fmla="*/ 212418 h 1404000"/>
                <a:gd name="T14" fmla="*/ 136833 w 918000"/>
                <a:gd name="T15" fmla="*/ 122979 h 1404000"/>
                <a:gd name="T16" fmla="*/ 0 w 918000"/>
                <a:gd name="T17" fmla="*/ 0 h 14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8000"/>
                <a:gd name="T28" fmla="*/ 0 h 1404000"/>
                <a:gd name="T29" fmla="*/ 918000 w 918000"/>
                <a:gd name="T30" fmla="*/ 1404000 h 14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8000" h="1404000">
                  <a:moveTo>
                    <a:pt x="918000" y="1404000"/>
                  </a:moveTo>
                  <a:cubicBezTo>
                    <a:pt x="834000" y="1317000"/>
                    <a:pt x="750000" y="1230000"/>
                    <a:pt x="702000" y="1170000"/>
                  </a:cubicBezTo>
                  <a:cubicBezTo>
                    <a:pt x="654000" y="1110000"/>
                    <a:pt x="648000" y="1092000"/>
                    <a:pt x="630000" y="1044000"/>
                  </a:cubicBezTo>
                  <a:cubicBezTo>
                    <a:pt x="612000" y="996000"/>
                    <a:pt x="606000" y="942000"/>
                    <a:pt x="594000" y="882000"/>
                  </a:cubicBezTo>
                  <a:cubicBezTo>
                    <a:pt x="582000" y="822000"/>
                    <a:pt x="573000" y="756000"/>
                    <a:pt x="558000" y="684000"/>
                  </a:cubicBezTo>
                  <a:cubicBezTo>
                    <a:pt x="543000" y="612000"/>
                    <a:pt x="531000" y="507000"/>
                    <a:pt x="504000" y="450000"/>
                  </a:cubicBezTo>
                  <a:cubicBezTo>
                    <a:pt x="477000" y="393000"/>
                    <a:pt x="453000" y="384000"/>
                    <a:pt x="396000" y="342000"/>
                  </a:cubicBezTo>
                  <a:cubicBezTo>
                    <a:pt x="339000" y="300000"/>
                    <a:pt x="228000" y="255000"/>
                    <a:pt x="162000" y="198000"/>
                  </a:cubicBezTo>
                  <a:cubicBezTo>
                    <a:pt x="96000" y="141000"/>
                    <a:pt x="30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27" name="Freeform 438"/>
            <p:cNvSpPr>
              <a:spLocks/>
            </p:cNvSpPr>
            <p:nvPr/>
          </p:nvSpPr>
          <p:spPr bwMode="auto">
            <a:xfrm>
              <a:off x="109736982" y="107193363"/>
              <a:ext cx="334422" cy="482380"/>
            </a:xfrm>
            <a:custGeom>
              <a:avLst/>
              <a:gdLst>
                <a:gd name="T0" fmla="*/ 57194 w 477078"/>
                <a:gd name="T1" fmla="*/ 326 h 688151"/>
                <a:gd name="T2" fmla="*/ 35326 w 477078"/>
                <a:gd name="T3" fmla="*/ 2008 h 688151"/>
                <a:gd name="T4" fmla="*/ 33644 w 477078"/>
                <a:gd name="T5" fmla="*/ 7055 h 688151"/>
                <a:gd name="T6" fmla="*/ 30280 w 477078"/>
                <a:gd name="T7" fmla="*/ 13784 h 688151"/>
                <a:gd name="T8" fmla="*/ 21868 w 477078"/>
                <a:gd name="T9" fmla="*/ 23877 h 688151"/>
                <a:gd name="T10" fmla="*/ 18504 w 477078"/>
                <a:gd name="T11" fmla="*/ 33970 h 688151"/>
                <a:gd name="T12" fmla="*/ 15140 w 477078"/>
                <a:gd name="T13" fmla="*/ 47428 h 688151"/>
                <a:gd name="T14" fmla="*/ 11775 w 477078"/>
                <a:gd name="T15" fmla="*/ 50792 h 688151"/>
                <a:gd name="T16" fmla="*/ 10093 w 477078"/>
                <a:gd name="T17" fmla="*/ 87801 h 688151"/>
                <a:gd name="T18" fmla="*/ 5046 w 477078"/>
                <a:gd name="T19" fmla="*/ 91165 h 688151"/>
                <a:gd name="T20" fmla="*/ 1682 w 477078"/>
                <a:gd name="T21" fmla="*/ 101258 h 688151"/>
                <a:gd name="T22" fmla="*/ 0 w 477078"/>
                <a:gd name="T23" fmla="*/ 106304 h 688151"/>
                <a:gd name="T24" fmla="*/ 1682 w 477078"/>
                <a:gd name="T25" fmla="*/ 111351 h 688151"/>
                <a:gd name="T26" fmla="*/ 10093 w 477078"/>
                <a:gd name="T27" fmla="*/ 113034 h 688151"/>
                <a:gd name="T28" fmla="*/ 13457 w 477078"/>
                <a:gd name="T29" fmla="*/ 116397 h 688151"/>
                <a:gd name="T30" fmla="*/ 38691 w 477078"/>
                <a:gd name="T31" fmla="*/ 113034 h 688151"/>
                <a:gd name="T32" fmla="*/ 43737 w 477078"/>
                <a:gd name="T33" fmla="*/ 109669 h 688151"/>
                <a:gd name="T34" fmla="*/ 53830 w 477078"/>
                <a:gd name="T35" fmla="*/ 106304 h 688151"/>
                <a:gd name="T36" fmla="*/ 58877 w 477078"/>
                <a:gd name="T37" fmla="*/ 102940 h 688151"/>
                <a:gd name="T38" fmla="*/ 65605 w 477078"/>
                <a:gd name="T39" fmla="*/ 94529 h 688151"/>
                <a:gd name="T40" fmla="*/ 67288 w 477078"/>
                <a:gd name="T41" fmla="*/ 89483 h 688151"/>
                <a:gd name="T42" fmla="*/ 68969 w 477078"/>
                <a:gd name="T43" fmla="*/ 62567 h 688151"/>
                <a:gd name="T44" fmla="*/ 70652 w 477078"/>
                <a:gd name="T45" fmla="*/ 57521 h 688151"/>
                <a:gd name="T46" fmla="*/ 75699 w 477078"/>
                <a:gd name="T47" fmla="*/ 55839 h 688151"/>
                <a:gd name="T48" fmla="*/ 80745 w 477078"/>
                <a:gd name="T49" fmla="*/ 52474 h 688151"/>
                <a:gd name="T50" fmla="*/ 79063 w 477078"/>
                <a:gd name="T51" fmla="*/ 42381 h 688151"/>
                <a:gd name="T52" fmla="*/ 77381 w 477078"/>
                <a:gd name="T53" fmla="*/ 37334 h 688151"/>
                <a:gd name="T54" fmla="*/ 72335 w 477078"/>
                <a:gd name="T55" fmla="*/ 35652 h 688151"/>
                <a:gd name="T56" fmla="*/ 63923 w 477078"/>
                <a:gd name="T57" fmla="*/ 37334 h 688151"/>
                <a:gd name="T58" fmla="*/ 58877 w 477078"/>
                <a:gd name="T59" fmla="*/ 59203 h 688151"/>
                <a:gd name="T60" fmla="*/ 55512 w 477078"/>
                <a:gd name="T61" fmla="*/ 62567 h 688151"/>
                <a:gd name="T62" fmla="*/ 48783 w 477078"/>
                <a:gd name="T63" fmla="*/ 72660 h 688151"/>
                <a:gd name="T64" fmla="*/ 33644 w 477078"/>
                <a:gd name="T65" fmla="*/ 67614 h 688151"/>
                <a:gd name="T66" fmla="*/ 31962 w 477078"/>
                <a:gd name="T67" fmla="*/ 62567 h 688151"/>
                <a:gd name="T68" fmla="*/ 38691 w 477078"/>
                <a:gd name="T69" fmla="*/ 37334 h 688151"/>
                <a:gd name="T70" fmla="*/ 42055 w 477078"/>
                <a:gd name="T71" fmla="*/ 33970 h 688151"/>
                <a:gd name="T72" fmla="*/ 48783 w 477078"/>
                <a:gd name="T73" fmla="*/ 20512 h 688151"/>
                <a:gd name="T74" fmla="*/ 50466 w 477078"/>
                <a:gd name="T75" fmla="*/ 8737 h 688151"/>
                <a:gd name="T76" fmla="*/ 52148 w 477078"/>
                <a:gd name="T77" fmla="*/ 3691 h 688151"/>
                <a:gd name="T78" fmla="*/ 57194 w 477078"/>
                <a:gd name="T79" fmla="*/ 326 h 688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7078"/>
                <a:gd name="T121" fmla="*/ 0 h 688151"/>
                <a:gd name="T122" fmla="*/ 477078 w 477078"/>
                <a:gd name="T123" fmla="*/ 688151 h 688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7078" h="688151">
                  <a:moveTo>
                    <a:pt x="337930" y="1928"/>
                  </a:moveTo>
                  <a:cubicBezTo>
                    <a:pt x="294861" y="5241"/>
                    <a:pt x="250257" y="0"/>
                    <a:pt x="208722" y="11867"/>
                  </a:cubicBezTo>
                  <a:cubicBezTo>
                    <a:pt x="198648" y="14745"/>
                    <a:pt x="202910" y="32054"/>
                    <a:pt x="198783" y="41684"/>
                  </a:cubicBezTo>
                  <a:cubicBezTo>
                    <a:pt x="192946" y="55303"/>
                    <a:pt x="187516" y="69384"/>
                    <a:pt x="178904" y="81441"/>
                  </a:cubicBezTo>
                  <a:cubicBezTo>
                    <a:pt x="151364" y="119997"/>
                    <a:pt x="147770" y="99315"/>
                    <a:pt x="129209" y="141076"/>
                  </a:cubicBezTo>
                  <a:cubicBezTo>
                    <a:pt x="120699" y="160223"/>
                    <a:pt x="113439" y="180164"/>
                    <a:pt x="109330" y="200710"/>
                  </a:cubicBezTo>
                  <a:cubicBezTo>
                    <a:pt x="107192" y="211399"/>
                    <a:pt x="98621" y="264941"/>
                    <a:pt x="89452" y="280223"/>
                  </a:cubicBezTo>
                  <a:cubicBezTo>
                    <a:pt x="84631" y="288258"/>
                    <a:pt x="76200" y="293476"/>
                    <a:pt x="69574" y="300102"/>
                  </a:cubicBezTo>
                  <a:cubicBezTo>
                    <a:pt x="66261" y="372989"/>
                    <a:pt x="71630" y="446793"/>
                    <a:pt x="59635" y="518763"/>
                  </a:cubicBezTo>
                  <a:cubicBezTo>
                    <a:pt x="57671" y="530546"/>
                    <a:pt x="36148" y="528511"/>
                    <a:pt x="29817" y="538641"/>
                  </a:cubicBezTo>
                  <a:cubicBezTo>
                    <a:pt x="18712" y="556410"/>
                    <a:pt x="16565" y="578398"/>
                    <a:pt x="9939" y="598276"/>
                  </a:cubicBezTo>
                  <a:cubicBezTo>
                    <a:pt x="6626" y="608215"/>
                    <a:pt x="0" y="628093"/>
                    <a:pt x="0" y="628093"/>
                  </a:cubicBezTo>
                  <a:cubicBezTo>
                    <a:pt x="3313" y="638032"/>
                    <a:pt x="1222" y="652099"/>
                    <a:pt x="9939" y="657910"/>
                  </a:cubicBezTo>
                  <a:cubicBezTo>
                    <a:pt x="23995" y="667281"/>
                    <a:pt x="44108" y="661194"/>
                    <a:pt x="59635" y="667849"/>
                  </a:cubicBezTo>
                  <a:cubicBezTo>
                    <a:pt x="68248" y="671540"/>
                    <a:pt x="72887" y="681102"/>
                    <a:pt x="79513" y="687728"/>
                  </a:cubicBezTo>
                  <a:cubicBezTo>
                    <a:pt x="106175" y="685506"/>
                    <a:pt x="187998" y="688151"/>
                    <a:pt x="228600" y="667849"/>
                  </a:cubicBezTo>
                  <a:cubicBezTo>
                    <a:pt x="239284" y="662507"/>
                    <a:pt x="247501" y="652822"/>
                    <a:pt x="258417" y="647971"/>
                  </a:cubicBezTo>
                  <a:cubicBezTo>
                    <a:pt x="277565" y="639461"/>
                    <a:pt x="298174" y="634719"/>
                    <a:pt x="318052" y="628093"/>
                  </a:cubicBezTo>
                  <a:cubicBezTo>
                    <a:pt x="329384" y="624316"/>
                    <a:pt x="338542" y="615677"/>
                    <a:pt x="347870" y="608215"/>
                  </a:cubicBezTo>
                  <a:cubicBezTo>
                    <a:pt x="363276" y="595890"/>
                    <a:pt x="379017" y="575736"/>
                    <a:pt x="387626" y="558519"/>
                  </a:cubicBezTo>
                  <a:cubicBezTo>
                    <a:pt x="392311" y="549148"/>
                    <a:pt x="394252" y="538641"/>
                    <a:pt x="397565" y="528702"/>
                  </a:cubicBezTo>
                  <a:cubicBezTo>
                    <a:pt x="400878" y="475693"/>
                    <a:pt x="401944" y="422496"/>
                    <a:pt x="407504" y="369676"/>
                  </a:cubicBezTo>
                  <a:cubicBezTo>
                    <a:pt x="408601" y="359257"/>
                    <a:pt x="410036" y="347266"/>
                    <a:pt x="417444" y="339858"/>
                  </a:cubicBezTo>
                  <a:cubicBezTo>
                    <a:pt x="424852" y="332450"/>
                    <a:pt x="437890" y="334604"/>
                    <a:pt x="447261" y="329919"/>
                  </a:cubicBezTo>
                  <a:cubicBezTo>
                    <a:pt x="457945" y="324577"/>
                    <a:pt x="467139" y="316667"/>
                    <a:pt x="477078" y="310041"/>
                  </a:cubicBezTo>
                  <a:cubicBezTo>
                    <a:pt x="473765" y="290163"/>
                    <a:pt x="471511" y="270079"/>
                    <a:pt x="467139" y="250406"/>
                  </a:cubicBezTo>
                  <a:cubicBezTo>
                    <a:pt x="464866" y="240179"/>
                    <a:pt x="464608" y="227997"/>
                    <a:pt x="457200" y="220589"/>
                  </a:cubicBezTo>
                  <a:cubicBezTo>
                    <a:pt x="449792" y="213181"/>
                    <a:pt x="437322" y="213962"/>
                    <a:pt x="427383" y="210649"/>
                  </a:cubicBezTo>
                  <a:cubicBezTo>
                    <a:pt x="410818" y="213962"/>
                    <a:pt x="392355" y="212207"/>
                    <a:pt x="377687" y="220589"/>
                  </a:cubicBezTo>
                  <a:cubicBezTo>
                    <a:pt x="342739" y="240559"/>
                    <a:pt x="349523" y="343186"/>
                    <a:pt x="347870" y="349797"/>
                  </a:cubicBezTo>
                  <a:cubicBezTo>
                    <a:pt x="345597" y="358888"/>
                    <a:pt x="333614" y="362179"/>
                    <a:pt x="327991" y="369676"/>
                  </a:cubicBezTo>
                  <a:cubicBezTo>
                    <a:pt x="313657" y="388788"/>
                    <a:pt x="288235" y="429310"/>
                    <a:pt x="288235" y="429310"/>
                  </a:cubicBezTo>
                  <a:cubicBezTo>
                    <a:pt x="259136" y="424460"/>
                    <a:pt x="220284" y="426369"/>
                    <a:pt x="198783" y="399493"/>
                  </a:cubicBezTo>
                  <a:cubicBezTo>
                    <a:pt x="192238" y="391312"/>
                    <a:pt x="192157" y="379615"/>
                    <a:pt x="188844" y="369676"/>
                  </a:cubicBezTo>
                  <a:cubicBezTo>
                    <a:pt x="202298" y="194766"/>
                    <a:pt x="162122" y="273773"/>
                    <a:pt x="228600" y="220589"/>
                  </a:cubicBezTo>
                  <a:cubicBezTo>
                    <a:pt x="235917" y="214735"/>
                    <a:pt x="241852" y="207336"/>
                    <a:pt x="248478" y="200710"/>
                  </a:cubicBezTo>
                  <a:cubicBezTo>
                    <a:pt x="271320" y="132186"/>
                    <a:pt x="253541" y="155893"/>
                    <a:pt x="288235" y="121197"/>
                  </a:cubicBezTo>
                  <a:cubicBezTo>
                    <a:pt x="291548" y="98006"/>
                    <a:pt x="293580" y="74595"/>
                    <a:pt x="298174" y="51623"/>
                  </a:cubicBezTo>
                  <a:cubicBezTo>
                    <a:pt x="300229" y="41350"/>
                    <a:pt x="301568" y="29987"/>
                    <a:pt x="308113" y="21806"/>
                  </a:cubicBezTo>
                  <a:cubicBezTo>
                    <a:pt x="315575" y="12478"/>
                    <a:pt x="327991" y="8554"/>
                    <a:pt x="337930" y="1928"/>
                  </a:cubicBez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528" name="Freeform 439"/>
            <p:cNvSpPr>
              <a:spLocks/>
            </p:cNvSpPr>
            <p:nvPr/>
          </p:nvSpPr>
          <p:spPr bwMode="auto">
            <a:xfrm>
              <a:off x="109819044" y="107535031"/>
              <a:ext cx="642836" cy="834611"/>
            </a:xfrm>
            <a:custGeom>
              <a:avLst/>
              <a:gdLst>
                <a:gd name="T0" fmla="*/ 136631 w 917053"/>
                <a:gd name="T1" fmla="*/ 1942 h 1190634"/>
                <a:gd name="T2" fmla="*/ 124856 w 917053"/>
                <a:gd name="T3" fmla="*/ 3623 h 1190634"/>
                <a:gd name="T4" fmla="*/ 121491 w 917053"/>
                <a:gd name="T5" fmla="*/ 6988 h 1190634"/>
                <a:gd name="T6" fmla="*/ 113080 w 917053"/>
                <a:gd name="T7" fmla="*/ 13717 h 1190634"/>
                <a:gd name="T8" fmla="*/ 111398 w 917053"/>
                <a:gd name="T9" fmla="*/ 18763 h 1190634"/>
                <a:gd name="T10" fmla="*/ 109716 w 917053"/>
                <a:gd name="T11" fmla="*/ 32221 h 1190634"/>
                <a:gd name="T12" fmla="*/ 99623 w 917053"/>
                <a:gd name="T13" fmla="*/ 45679 h 1190634"/>
                <a:gd name="T14" fmla="*/ 94576 w 917053"/>
                <a:gd name="T15" fmla="*/ 55771 h 1190634"/>
                <a:gd name="T16" fmla="*/ 91212 w 917053"/>
                <a:gd name="T17" fmla="*/ 59136 h 1190634"/>
                <a:gd name="T18" fmla="*/ 89529 w 917053"/>
                <a:gd name="T19" fmla="*/ 64182 h 1190634"/>
                <a:gd name="T20" fmla="*/ 87848 w 917053"/>
                <a:gd name="T21" fmla="*/ 91098 h 1190634"/>
                <a:gd name="T22" fmla="*/ 79436 w 917053"/>
                <a:gd name="T23" fmla="*/ 92780 h 1190634"/>
                <a:gd name="T24" fmla="*/ 76072 w 917053"/>
                <a:gd name="T25" fmla="*/ 96144 h 1190634"/>
                <a:gd name="T26" fmla="*/ 71025 w 917053"/>
                <a:gd name="T27" fmla="*/ 99509 h 1190634"/>
                <a:gd name="T28" fmla="*/ 67661 w 917053"/>
                <a:gd name="T29" fmla="*/ 104555 h 1190634"/>
                <a:gd name="T30" fmla="*/ 62614 w 917053"/>
                <a:gd name="T31" fmla="*/ 107919 h 1190634"/>
                <a:gd name="T32" fmla="*/ 59250 w 917053"/>
                <a:gd name="T33" fmla="*/ 111284 h 1190634"/>
                <a:gd name="T34" fmla="*/ 54203 w 917053"/>
                <a:gd name="T35" fmla="*/ 126424 h 1190634"/>
                <a:gd name="T36" fmla="*/ 52521 w 917053"/>
                <a:gd name="T37" fmla="*/ 131470 h 1190634"/>
                <a:gd name="T38" fmla="*/ 54203 w 917053"/>
                <a:gd name="T39" fmla="*/ 136517 h 1190634"/>
                <a:gd name="T40" fmla="*/ 52521 w 917053"/>
                <a:gd name="T41" fmla="*/ 158385 h 1190634"/>
                <a:gd name="T42" fmla="*/ 47475 w 917053"/>
                <a:gd name="T43" fmla="*/ 160068 h 1190634"/>
                <a:gd name="T44" fmla="*/ 34016 w 917053"/>
                <a:gd name="T45" fmla="*/ 161750 h 1190634"/>
                <a:gd name="T46" fmla="*/ 23924 w 917053"/>
                <a:gd name="T47" fmla="*/ 166797 h 1190634"/>
                <a:gd name="T48" fmla="*/ 13830 w 917053"/>
                <a:gd name="T49" fmla="*/ 170161 h 1190634"/>
                <a:gd name="T50" fmla="*/ 12148 w 917053"/>
                <a:gd name="T51" fmla="*/ 175208 h 1190634"/>
                <a:gd name="T52" fmla="*/ 8784 w 917053"/>
                <a:gd name="T53" fmla="*/ 178572 h 1190634"/>
                <a:gd name="T54" fmla="*/ 12148 w 917053"/>
                <a:gd name="T55" fmla="*/ 181937 h 1190634"/>
                <a:gd name="T56" fmla="*/ 2055 w 917053"/>
                <a:gd name="T57" fmla="*/ 183618 h 1190634"/>
                <a:gd name="T58" fmla="*/ 8784 w 917053"/>
                <a:gd name="T59" fmla="*/ 185301 h 1190634"/>
                <a:gd name="T60" fmla="*/ 372 w 917053"/>
                <a:gd name="T61" fmla="*/ 186983 h 1190634"/>
                <a:gd name="T62" fmla="*/ 40746 w 917053"/>
                <a:gd name="T63" fmla="*/ 190348 h 1190634"/>
                <a:gd name="T64" fmla="*/ 54203 w 917053"/>
                <a:gd name="T65" fmla="*/ 192029 h 1190634"/>
                <a:gd name="T66" fmla="*/ 60932 w 917053"/>
                <a:gd name="T67" fmla="*/ 195394 h 1190634"/>
                <a:gd name="T68" fmla="*/ 74389 w 917053"/>
                <a:gd name="T69" fmla="*/ 198759 h 1190634"/>
                <a:gd name="T70" fmla="*/ 89529 w 917053"/>
                <a:gd name="T71" fmla="*/ 197076 h 1190634"/>
                <a:gd name="T72" fmla="*/ 96258 w 917053"/>
                <a:gd name="T73" fmla="*/ 165114 h 1190634"/>
                <a:gd name="T74" fmla="*/ 101305 w 917053"/>
                <a:gd name="T75" fmla="*/ 163432 h 1190634"/>
                <a:gd name="T76" fmla="*/ 109716 w 917053"/>
                <a:gd name="T77" fmla="*/ 156703 h 1190634"/>
                <a:gd name="T78" fmla="*/ 119809 w 917053"/>
                <a:gd name="T79" fmla="*/ 153339 h 1190634"/>
                <a:gd name="T80" fmla="*/ 123173 w 917053"/>
                <a:gd name="T81" fmla="*/ 148292 h 1190634"/>
                <a:gd name="T82" fmla="*/ 128221 w 917053"/>
                <a:gd name="T83" fmla="*/ 146610 h 1190634"/>
                <a:gd name="T84" fmla="*/ 131585 w 917053"/>
                <a:gd name="T85" fmla="*/ 136517 h 1190634"/>
                <a:gd name="T86" fmla="*/ 133267 w 917053"/>
                <a:gd name="T87" fmla="*/ 131470 h 1190634"/>
                <a:gd name="T88" fmla="*/ 136631 w 917053"/>
                <a:gd name="T89" fmla="*/ 126424 h 1190634"/>
                <a:gd name="T90" fmla="*/ 138313 w 917053"/>
                <a:gd name="T91" fmla="*/ 121378 h 1190634"/>
                <a:gd name="T92" fmla="*/ 136631 w 917053"/>
                <a:gd name="T93" fmla="*/ 111284 h 1190634"/>
                <a:gd name="T94" fmla="*/ 134949 w 917053"/>
                <a:gd name="T95" fmla="*/ 106237 h 1190634"/>
                <a:gd name="T96" fmla="*/ 129902 w 917053"/>
                <a:gd name="T97" fmla="*/ 104555 h 1190634"/>
                <a:gd name="T98" fmla="*/ 126537 w 917053"/>
                <a:gd name="T99" fmla="*/ 101191 h 1190634"/>
                <a:gd name="T100" fmla="*/ 121491 w 917053"/>
                <a:gd name="T101" fmla="*/ 99509 h 1190634"/>
                <a:gd name="T102" fmla="*/ 118126 w 917053"/>
                <a:gd name="T103" fmla="*/ 94462 h 1190634"/>
                <a:gd name="T104" fmla="*/ 119809 w 917053"/>
                <a:gd name="T105" fmla="*/ 86051 h 1190634"/>
                <a:gd name="T106" fmla="*/ 129902 w 917053"/>
                <a:gd name="T107" fmla="*/ 82687 h 1190634"/>
                <a:gd name="T108" fmla="*/ 148407 w 917053"/>
                <a:gd name="T109" fmla="*/ 77641 h 1190634"/>
                <a:gd name="T110" fmla="*/ 153453 w 917053"/>
                <a:gd name="T111" fmla="*/ 74275 h 1190634"/>
                <a:gd name="T112" fmla="*/ 155135 w 917053"/>
                <a:gd name="T113" fmla="*/ 67547 h 1190634"/>
                <a:gd name="T114" fmla="*/ 151771 w 917053"/>
                <a:gd name="T115" fmla="*/ 42314 h 1190634"/>
                <a:gd name="T116" fmla="*/ 148407 w 917053"/>
                <a:gd name="T117" fmla="*/ 37267 h 1190634"/>
                <a:gd name="T118" fmla="*/ 148407 w 917053"/>
                <a:gd name="T119" fmla="*/ 3623 h 1190634"/>
                <a:gd name="T120" fmla="*/ 136631 w 917053"/>
                <a:gd name="T121" fmla="*/ 1942 h 11906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053"/>
                <a:gd name="T184" fmla="*/ 0 h 1190634"/>
                <a:gd name="T185" fmla="*/ 917053 w 917053"/>
                <a:gd name="T186" fmla="*/ 1190634 h 11906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053" h="1190634">
                  <a:moveTo>
                    <a:pt x="807272" y="11469"/>
                  </a:moveTo>
                  <a:cubicBezTo>
                    <a:pt x="784081" y="14782"/>
                    <a:pt x="759923" y="14000"/>
                    <a:pt x="737698" y="21408"/>
                  </a:cubicBezTo>
                  <a:cubicBezTo>
                    <a:pt x="728808" y="24371"/>
                    <a:pt x="725137" y="35433"/>
                    <a:pt x="717820" y="41287"/>
                  </a:cubicBezTo>
                  <a:cubicBezTo>
                    <a:pt x="655117" y="91450"/>
                    <a:pt x="716131" y="33038"/>
                    <a:pt x="668124" y="81043"/>
                  </a:cubicBezTo>
                  <a:cubicBezTo>
                    <a:pt x="664811" y="90982"/>
                    <a:pt x="660059" y="100553"/>
                    <a:pt x="658185" y="110861"/>
                  </a:cubicBezTo>
                  <a:cubicBezTo>
                    <a:pt x="653407" y="137141"/>
                    <a:pt x="657230" y="165219"/>
                    <a:pt x="648246" y="190374"/>
                  </a:cubicBezTo>
                  <a:cubicBezTo>
                    <a:pt x="625876" y="253012"/>
                    <a:pt x="616525" y="234995"/>
                    <a:pt x="588611" y="269887"/>
                  </a:cubicBezTo>
                  <a:cubicBezTo>
                    <a:pt x="528295" y="345282"/>
                    <a:pt x="602880" y="256043"/>
                    <a:pt x="558794" y="329521"/>
                  </a:cubicBezTo>
                  <a:cubicBezTo>
                    <a:pt x="553973" y="337556"/>
                    <a:pt x="545542" y="342774"/>
                    <a:pt x="538916" y="349400"/>
                  </a:cubicBezTo>
                  <a:cubicBezTo>
                    <a:pt x="535603" y="359339"/>
                    <a:pt x="530074" y="368798"/>
                    <a:pt x="528977" y="379217"/>
                  </a:cubicBezTo>
                  <a:cubicBezTo>
                    <a:pt x="523417" y="432037"/>
                    <a:pt x="536714" y="488159"/>
                    <a:pt x="519037" y="538243"/>
                  </a:cubicBezTo>
                  <a:cubicBezTo>
                    <a:pt x="513415" y="554173"/>
                    <a:pt x="485907" y="544869"/>
                    <a:pt x="469342" y="548182"/>
                  </a:cubicBezTo>
                  <a:cubicBezTo>
                    <a:pt x="462716" y="554808"/>
                    <a:pt x="456781" y="562207"/>
                    <a:pt x="449463" y="568061"/>
                  </a:cubicBezTo>
                  <a:cubicBezTo>
                    <a:pt x="440135" y="575523"/>
                    <a:pt x="428093" y="579492"/>
                    <a:pt x="419646" y="587939"/>
                  </a:cubicBezTo>
                  <a:cubicBezTo>
                    <a:pt x="411199" y="596386"/>
                    <a:pt x="408215" y="609310"/>
                    <a:pt x="399768" y="617756"/>
                  </a:cubicBezTo>
                  <a:cubicBezTo>
                    <a:pt x="391321" y="626203"/>
                    <a:pt x="379278" y="630172"/>
                    <a:pt x="369950" y="637634"/>
                  </a:cubicBezTo>
                  <a:cubicBezTo>
                    <a:pt x="362633" y="643488"/>
                    <a:pt x="356698" y="650887"/>
                    <a:pt x="350072" y="657513"/>
                  </a:cubicBezTo>
                  <a:cubicBezTo>
                    <a:pt x="340133" y="687330"/>
                    <a:pt x="330194" y="717148"/>
                    <a:pt x="320255" y="746965"/>
                  </a:cubicBezTo>
                  <a:cubicBezTo>
                    <a:pt x="316942" y="756904"/>
                    <a:pt x="310316" y="776782"/>
                    <a:pt x="310316" y="776782"/>
                  </a:cubicBezTo>
                  <a:cubicBezTo>
                    <a:pt x="313629" y="786721"/>
                    <a:pt x="320255" y="796123"/>
                    <a:pt x="320255" y="806600"/>
                  </a:cubicBezTo>
                  <a:cubicBezTo>
                    <a:pt x="320255" y="849797"/>
                    <a:pt x="322183" y="894273"/>
                    <a:pt x="310316" y="935808"/>
                  </a:cubicBezTo>
                  <a:cubicBezTo>
                    <a:pt x="307438" y="945882"/>
                    <a:pt x="290806" y="943874"/>
                    <a:pt x="280498" y="945748"/>
                  </a:cubicBezTo>
                  <a:cubicBezTo>
                    <a:pt x="254218" y="950526"/>
                    <a:pt x="227489" y="952374"/>
                    <a:pt x="200985" y="955687"/>
                  </a:cubicBezTo>
                  <a:cubicBezTo>
                    <a:pt x="92244" y="991934"/>
                    <a:pt x="256953" y="934125"/>
                    <a:pt x="141350" y="985504"/>
                  </a:cubicBezTo>
                  <a:cubicBezTo>
                    <a:pt x="122203" y="994014"/>
                    <a:pt x="101594" y="998756"/>
                    <a:pt x="81716" y="1005382"/>
                  </a:cubicBezTo>
                  <a:cubicBezTo>
                    <a:pt x="78403" y="1015321"/>
                    <a:pt x="77167" y="1026216"/>
                    <a:pt x="71777" y="1035200"/>
                  </a:cubicBezTo>
                  <a:cubicBezTo>
                    <a:pt x="66956" y="1043235"/>
                    <a:pt x="51898" y="1045707"/>
                    <a:pt x="51898" y="1055078"/>
                  </a:cubicBezTo>
                  <a:cubicBezTo>
                    <a:pt x="51898" y="1064449"/>
                    <a:pt x="65151" y="1068330"/>
                    <a:pt x="71777" y="1074956"/>
                  </a:cubicBezTo>
                  <a:cubicBezTo>
                    <a:pt x="51899" y="1078269"/>
                    <a:pt x="26392" y="1070645"/>
                    <a:pt x="12142" y="1084895"/>
                  </a:cubicBezTo>
                  <a:cubicBezTo>
                    <a:pt x="2483" y="1094554"/>
                    <a:pt x="58007" y="1082616"/>
                    <a:pt x="51898" y="1094834"/>
                  </a:cubicBezTo>
                  <a:cubicBezTo>
                    <a:pt x="44343" y="1109944"/>
                    <a:pt x="18768" y="1101461"/>
                    <a:pt x="2203" y="1104774"/>
                  </a:cubicBezTo>
                  <a:cubicBezTo>
                    <a:pt x="123096" y="1128953"/>
                    <a:pt x="0" y="1106820"/>
                    <a:pt x="240742" y="1124652"/>
                  </a:cubicBezTo>
                  <a:cubicBezTo>
                    <a:pt x="267380" y="1126625"/>
                    <a:pt x="293751" y="1131278"/>
                    <a:pt x="320255" y="1134591"/>
                  </a:cubicBezTo>
                  <a:cubicBezTo>
                    <a:pt x="333507" y="1141217"/>
                    <a:pt x="345955" y="1149784"/>
                    <a:pt x="360011" y="1154469"/>
                  </a:cubicBezTo>
                  <a:cubicBezTo>
                    <a:pt x="385929" y="1163109"/>
                    <a:pt x="439524" y="1174348"/>
                    <a:pt x="439524" y="1174348"/>
                  </a:cubicBezTo>
                  <a:cubicBezTo>
                    <a:pt x="469342" y="1171035"/>
                    <a:pt x="514407" y="1190634"/>
                    <a:pt x="528977" y="1164408"/>
                  </a:cubicBezTo>
                  <a:cubicBezTo>
                    <a:pt x="617550" y="1004978"/>
                    <a:pt x="475472" y="1022195"/>
                    <a:pt x="568733" y="975565"/>
                  </a:cubicBezTo>
                  <a:cubicBezTo>
                    <a:pt x="578104" y="970880"/>
                    <a:pt x="588611" y="968939"/>
                    <a:pt x="598550" y="965626"/>
                  </a:cubicBezTo>
                  <a:cubicBezTo>
                    <a:pt x="615070" y="949106"/>
                    <a:pt x="625681" y="935898"/>
                    <a:pt x="648246" y="925869"/>
                  </a:cubicBezTo>
                  <a:cubicBezTo>
                    <a:pt x="667394" y="917359"/>
                    <a:pt x="707881" y="905991"/>
                    <a:pt x="707881" y="905991"/>
                  </a:cubicBezTo>
                  <a:cubicBezTo>
                    <a:pt x="714507" y="896052"/>
                    <a:pt x="718431" y="883636"/>
                    <a:pt x="727759" y="876174"/>
                  </a:cubicBezTo>
                  <a:cubicBezTo>
                    <a:pt x="735940" y="869629"/>
                    <a:pt x="751487" y="874760"/>
                    <a:pt x="757577" y="866234"/>
                  </a:cubicBezTo>
                  <a:cubicBezTo>
                    <a:pt x="769756" y="849184"/>
                    <a:pt x="770829" y="826478"/>
                    <a:pt x="777455" y="806600"/>
                  </a:cubicBezTo>
                  <a:cubicBezTo>
                    <a:pt x="780768" y="796661"/>
                    <a:pt x="784081" y="786721"/>
                    <a:pt x="787394" y="776782"/>
                  </a:cubicBezTo>
                  <a:cubicBezTo>
                    <a:pt x="791171" y="765450"/>
                    <a:pt x="801930" y="757649"/>
                    <a:pt x="807272" y="746965"/>
                  </a:cubicBezTo>
                  <a:cubicBezTo>
                    <a:pt x="811957" y="737594"/>
                    <a:pt x="813898" y="727087"/>
                    <a:pt x="817211" y="717148"/>
                  </a:cubicBezTo>
                  <a:cubicBezTo>
                    <a:pt x="813898" y="697270"/>
                    <a:pt x="811644" y="677186"/>
                    <a:pt x="807272" y="657513"/>
                  </a:cubicBezTo>
                  <a:cubicBezTo>
                    <a:pt x="804999" y="647286"/>
                    <a:pt x="804741" y="635103"/>
                    <a:pt x="797333" y="627695"/>
                  </a:cubicBezTo>
                  <a:cubicBezTo>
                    <a:pt x="789925" y="620287"/>
                    <a:pt x="777455" y="621069"/>
                    <a:pt x="767516" y="617756"/>
                  </a:cubicBezTo>
                  <a:cubicBezTo>
                    <a:pt x="760890" y="611130"/>
                    <a:pt x="755672" y="602699"/>
                    <a:pt x="747637" y="597878"/>
                  </a:cubicBezTo>
                  <a:cubicBezTo>
                    <a:pt x="738653" y="592488"/>
                    <a:pt x="726001" y="594484"/>
                    <a:pt x="717820" y="587939"/>
                  </a:cubicBezTo>
                  <a:cubicBezTo>
                    <a:pt x="708492" y="580477"/>
                    <a:pt x="704568" y="568060"/>
                    <a:pt x="697942" y="558121"/>
                  </a:cubicBezTo>
                  <a:cubicBezTo>
                    <a:pt x="701255" y="541556"/>
                    <a:pt x="695936" y="520371"/>
                    <a:pt x="707881" y="508426"/>
                  </a:cubicBezTo>
                  <a:cubicBezTo>
                    <a:pt x="722698" y="493610"/>
                    <a:pt x="746969" y="492658"/>
                    <a:pt x="767516" y="488548"/>
                  </a:cubicBezTo>
                  <a:cubicBezTo>
                    <a:pt x="837758" y="474498"/>
                    <a:pt x="801185" y="483950"/>
                    <a:pt x="876846" y="458730"/>
                  </a:cubicBezTo>
                  <a:cubicBezTo>
                    <a:pt x="888178" y="454953"/>
                    <a:pt x="896724" y="445478"/>
                    <a:pt x="906663" y="438852"/>
                  </a:cubicBezTo>
                  <a:cubicBezTo>
                    <a:pt x="909976" y="425600"/>
                    <a:pt x="916603" y="412755"/>
                    <a:pt x="916603" y="399095"/>
                  </a:cubicBezTo>
                  <a:cubicBezTo>
                    <a:pt x="916603" y="376894"/>
                    <a:pt x="916439" y="289439"/>
                    <a:pt x="896724" y="250008"/>
                  </a:cubicBezTo>
                  <a:cubicBezTo>
                    <a:pt x="891382" y="239324"/>
                    <a:pt x="883472" y="230130"/>
                    <a:pt x="876846" y="220191"/>
                  </a:cubicBezTo>
                  <a:cubicBezTo>
                    <a:pt x="899120" y="153369"/>
                    <a:pt x="917053" y="111874"/>
                    <a:pt x="876846" y="21408"/>
                  </a:cubicBezTo>
                  <a:cubicBezTo>
                    <a:pt x="867332" y="0"/>
                    <a:pt x="830463" y="14782"/>
                    <a:pt x="807272" y="11469"/>
                  </a:cubicBez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529" name="Freeform 440"/>
            <p:cNvSpPr>
              <a:spLocks/>
            </p:cNvSpPr>
            <p:nvPr/>
          </p:nvSpPr>
          <p:spPr bwMode="auto">
            <a:xfrm>
              <a:off x="109678428" y="107236423"/>
              <a:ext cx="713464" cy="1494479"/>
            </a:xfrm>
            <a:custGeom>
              <a:avLst/>
              <a:gdLst>
                <a:gd name="T0" fmla="*/ 66285 w 1017810"/>
                <a:gd name="T1" fmla="*/ 15163 h 2131985"/>
                <a:gd name="T2" fmla="*/ 74697 w 1017810"/>
                <a:gd name="T3" fmla="*/ 23574 h 2131985"/>
                <a:gd name="T4" fmla="*/ 78061 w 1017810"/>
                <a:gd name="T5" fmla="*/ 26938 h 2131985"/>
                <a:gd name="T6" fmla="*/ 76379 w 1017810"/>
                <a:gd name="T7" fmla="*/ 102637 h 2131985"/>
                <a:gd name="T8" fmla="*/ 74697 w 1017810"/>
                <a:gd name="T9" fmla="*/ 107683 h 2131985"/>
                <a:gd name="T10" fmla="*/ 76379 w 1017810"/>
                <a:gd name="T11" fmla="*/ 153103 h 2131985"/>
                <a:gd name="T12" fmla="*/ 113387 w 1017810"/>
                <a:gd name="T13" fmla="*/ 151421 h 2131985"/>
                <a:gd name="T14" fmla="*/ 115069 w 1017810"/>
                <a:gd name="T15" fmla="*/ 134599 h 2131985"/>
                <a:gd name="T16" fmla="*/ 120116 w 1017810"/>
                <a:gd name="T17" fmla="*/ 132916 h 2131985"/>
                <a:gd name="T18" fmla="*/ 123480 w 1017810"/>
                <a:gd name="T19" fmla="*/ 129552 h 2131985"/>
                <a:gd name="T20" fmla="*/ 131891 w 1017810"/>
                <a:gd name="T21" fmla="*/ 127869 h 2131985"/>
                <a:gd name="T22" fmla="*/ 136938 w 1017810"/>
                <a:gd name="T23" fmla="*/ 126188 h 2131985"/>
                <a:gd name="T24" fmla="*/ 140302 w 1017810"/>
                <a:gd name="T25" fmla="*/ 121141 h 2131985"/>
                <a:gd name="T26" fmla="*/ 153760 w 1017810"/>
                <a:gd name="T27" fmla="*/ 117777 h 2131985"/>
                <a:gd name="T28" fmla="*/ 165535 w 1017810"/>
                <a:gd name="T29" fmla="*/ 129552 h 2131985"/>
                <a:gd name="T30" fmla="*/ 172264 w 1017810"/>
                <a:gd name="T31" fmla="*/ 139645 h 2131985"/>
                <a:gd name="T32" fmla="*/ 167217 w 1017810"/>
                <a:gd name="T33" fmla="*/ 213662 h 2131985"/>
                <a:gd name="T34" fmla="*/ 167217 w 1017810"/>
                <a:gd name="T35" fmla="*/ 213662 h 2131985"/>
                <a:gd name="T36" fmla="*/ 165535 w 1017810"/>
                <a:gd name="T37" fmla="*/ 238895 h 2131985"/>
                <a:gd name="T38" fmla="*/ 163853 w 1017810"/>
                <a:gd name="T39" fmla="*/ 245624 h 2131985"/>
                <a:gd name="T40" fmla="*/ 158806 w 1017810"/>
                <a:gd name="T41" fmla="*/ 247306 h 2131985"/>
                <a:gd name="T42" fmla="*/ 152078 w 1017810"/>
                <a:gd name="T43" fmla="*/ 259082 h 2131985"/>
                <a:gd name="T44" fmla="*/ 148713 w 1017810"/>
                <a:gd name="T45" fmla="*/ 270857 h 2131985"/>
                <a:gd name="T46" fmla="*/ 145348 w 1017810"/>
                <a:gd name="T47" fmla="*/ 277585 h 2131985"/>
                <a:gd name="T48" fmla="*/ 143666 w 1017810"/>
                <a:gd name="T49" fmla="*/ 282632 h 2131985"/>
                <a:gd name="T50" fmla="*/ 140302 w 1017810"/>
                <a:gd name="T51" fmla="*/ 285996 h 2131985"/>
                <a:gd name="T52" fmla="*/ 136938 w 1017810"/>
                <a:gd name="T53" fmla="*/ 291043 h 2131985"/>
                <a:gd name="T54" fmla="*/ 133573 w 1017810"/>
                <a:gd name="T55" fmla="*/ 304501 h 2131985"/>
                <a:gd name="T56" fmla="*/ 131891 w 1017810"/>
                <a:gd name="T57" fmla="*/ 339827 h 2131985"/>
                <a:gd name="T58" fmla="*/ 125163 w 1017810"/>
                <a:gd name="T59" fmla="*/ 349920 h 2131985"/>
                <a:gd name="T60" fmla="*/ 120116 w 1017810"/>
                <a:gd name="T61" fmla="*/ 351602 h 2131985"/>
                <a:gd name="T62" fmla="*/ 96565 w 1017810"/>
                <a:gd name="T63" fmla="*/ 356649 h 2131985"/>
                <a:gd name="T64" fmla="*/ 91518 w 1017810"/>
                <a:gd name="T65" fmla="*/ 354967 h 2131985"/>
                <a:gd name="T66" fmla="*/ 89836 w 1017810"/>
                <a:gd name="T67" fmla="*/ 349920 h 2131985"/>
                <a:gd name="T68" fmla="*/ 86472 w 1017810"/>
                <a:gd name="T69" fmla="*/ 346556 h 2131985"/>
                <a:gd name="T70" fmla="*/ 83107 w 1017810"/>
                <a:gd name="T71" fmla="*/ 336463 h 2131985"/>
                <a:gd name="T72" fmla="*/ 76379 w 1017810"/>
                <a:gd name="T73" fmla="*/ 326369 h 2131985"/>
                <a:gd name="T74" fmla="*/ 73015 w 1017810"/>
                <a:gd name="T75" fmla="*/ 321323 h 2131985"/>
                <a:gd name="T76" fmla="*/ 62921 w 1017810"/>
                <a:gd name="T77" fmla="*/ 314594 h 2131985"/>
                <a:gd name="T78" fmla="*/ 56193 w 1017810"/>
                <a:gd name="T79" fmla="*/ 306183 h 2131985"/>
                <a:gd name="T80" fmla="*/ 52828 w 1017810"/>
                <a:gd name="T81" fmla="*/ 301136 h 2131985"/>
                <a:gd name="T82" fmla="*/ 47782 w 1017810"/>
                <a:gd name="T83" fmla="*/ 297772 h 2131985"/>
                <a:gd name="T84" fmla="*/ 39371 w 1017810"/>
                <a:gd name="T85" fmla="*/ 284315 h 2131985"/>
                <a:gd name="T86" fmla="*/ 32642 w 1017810"/>
                <a:gd name="T87" fmla="*/ 275903 h 2131985"/>
                <a:gd name="T88" fmla="*/ 29277 w 1017810"/>
                <a:gd name="T89" fmla="*/ 265810 h 2131985"/>
                <a:gd name="T90" fmla="*/ 17502 w 1017810"/>
                <a:gd name="T91" fmla="*/ 230484 h 2131985"/>
                <a:gd name="T92" fmla="*/ 12455 w 1017810"/>
                <a:gd name="T93" fmla="*/ 215344 h 2131985"/>
                <a:gd name="T94" fmla="*/ 9092 w 1017810"/>
                <a:gd name="T95" fmla="*/ 210298 h 2131985"/>
                <a:gd name="T96" fmla="*/ 5726 w 1017810"/>
                <a:gd name="T97" fmla="*/ 70675 h 2131985"/>
                <a:gd name="T98" fmla="*/ 2362 w 1017810"/>
                <a:gd name="T99" fmla="*/ 60582 h 2131985"/>
                <a:gd name="T100" fmla="*/ 4045 w 1017810"/>
                <a:gd name="T101" fmla="*/ 43760 h 2131985"/>
                <a:gd name="T102" fmla="*/ 5726 w 1017810"/>
                <a:gd name="T103" fmla="*/ 38713 h 2131985"/>
                <a:gd name="T104" fmla="*/ 9092 w 1017810"/>
                <a:gd name="T105" fmla="*/ 35349 h 2131985"/>
                <a:gd name="T106" fmla="*/ 20867 w 1017810"/>
                <a:gd name="T107" fmla="*/ 28620 h 2131985"/>
                <a:gd name="T108" fmla="*/ 24231 w 1017810"/>
                <a:gd name="T109" fmla="*/ 25256 h 2131985"/>
                <a:gd name="T110" fmla="*/ 29277 w 1017810"/>
                <a:gd name="T111" fmla="*/ 23574 h 2131985"/>
                <a:gd name="T112" fmla="*/ 32642 w 1017810"/>
                <a:gd name="T113" fmla="*/ 18527 h 2131985"/>
                <a:gd name="T114" fmla="*/ 41053 w 1017810"/>
                <a:gd name="T115" fmla="*/ 11798 h 2131985"/>
                <a:gd name="T116" fmla="*/ 46100 w 1017810"/>
                <a:gd name="T117" fmla="*/ 3387 h 2131985"/>
                <a:gd name="T118" fmla="*/ 56193 w 1017810"/>
                <a:gd name="T119" fmla="*/ 23 h 2131985"/>
                <a:gd name="T120" fmla="*/ 61239 w 1017810"/>
                <a:gd name="T121" fmla="*/ 1705 h 2131985"/>
                <a:gd name="T122" fmla="*/ 66285 w 1017810"/>
                <a:gd name="T123" fmla="*/ 15163 h 21319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7810"/>
                <a:gd name="T187" fmla="*/ 0 h 2131985"/>
                <a:gd name="T188" fmla="*/ 1017810 w 1017810"/>
                <a:gd name="T189" fmla="*/ 2131985 h 21319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7810" h="2131985">
                  <a:moveTo>
                    <a:pt x="391645" y="89587"/>
                  </a:moveTo>
                  <a:cubicBezTo>
                    <a:pt x="408210" y="106152"/>
                    <a:pt x="424776" y="122717"/>
                    <a:pt x="441341" y="139282"/>
                  </a:cubicBezTo>
                  <a:cubicBezTo>
                    <a:pt x="447967" y="145908"/>
                    <a:pt x="461219" y="159161"/>
                    <a:pt x="461219" y="159161"/>
                  </a:cubicBezTo>
                  <a:cubicBezTo>
                    <a:pt x="457906" y="308248"/>
                    <a:pt x="457488" y="457427"/>
                    <a:pt x="451280" y="606421"/>
                  </a:cubicBezTo>
                  <a:cubicBezTo>
                    <a:pt x="450844" y="616889"/>
                    <a:pt x="441341" y="625762"/>
                    <a:pt x="441341" y="636239"/>
                  </a:cubicBezTo>
                  <a:cubicBezTo>
                    <a:pt x="441341" y="725752"/>
                    <a:pt x="447967" y="815143"/>
                    <a:pt x="451280" y="904595"/>
                  </a:cubicBezTo>
                  <a:cubicBezTo>
                    <a:pt x="524167" y="901282"/>
                    <a:pt x="604119" y="926136"/>
                    <a:pt x="669941" y="894656"/>
                  </a:cubicBezTo>
                  <a:cubicBezTo>
                    <a:pt x="699978" y="880290"/>
                    <a:pt x="668502" y="826556"/>
                    <a:pt x="679880" y="795265"/>
                  </a:cubicBezTo>
                  <a:cubicBezTo>
                    <a:pt x="683460" y="785419"/>
                    <a:pt x="699758" y="788639"/>
                    <a:pt x="709697" y="785326"/>
                  </a:cubicBezTo>
                  <a:cubicBezTo>
                    <a:pt x="716323" y="778700"/>
                    <a:pt x="720963" y="769139"/>
                    <a:pt x="729576" y="765448"/>
                  </a:cubicBezTo>
                  <a:cubicBezTo>
                    <a:pt x="745103" y="758793"/>
                    <a:pt x="762882" y="759605"/>
                    <a:pt x="779271" y="755508"/>
                  </a:cubicBezTo>
                  <a:cubicBezTo>
                    <a:pt x="789435" y="752967"/>
                    <a:pt x="799150" y="748882"/>
                    <a:pt x="809089" y="745569"/>
                  </a:cubicBezTo>
                  <a:cubicBezTo>
                    <a:pt x="815715" y="735630"/>
                    <a:pt x="818283" y="721094"/>
                    <a:pt x="828967" y="715752"/>
                  </a:cubicBezTo>
                  <a:cubicBezTo>
                    <a:pt x="853403" y="703534"/>
                    <a:pt x="908480" y="695874"/>
                    <a:pt x="908480" y="695874"/>
                  </a:cubicBezTo>
                  <a:cubicBezTo>
                    <a:pt x="978723" y="709922"/>
                    <a:pt x="952834" y="689787"/>
                    <a:pt x="978054" y="765448"/>
                  </a:cubicBezTo>
                  <a:cubicBezTo>
                    <a:pt x="985609" y="788112"/>
                    <a:pt x="1017810" y="825082"/>
                    <a:pt x="1017810" y="825082"/>
                  </a:cubicBezTo>
                  <a:cubicBezTo>
                    <a:pt x="1004835" y="1123505"/>
                    <a:pt x="1015102" y="977754"/>
                    <a:pt x="987993" y="1262404"/>
                  </a:cubicBezTo>
                  <a:cubicBezTo>
                    <a:pt x="984680" y="1312100"/>
                    <a:pt x="983268" y="1361959"/>
                    <a:pt x="978054" y="1411491"/>
                  </a:cubicBezTo>
                  <a:cubicBezTo>
                    <a:pt x="976624" y="1425076"/>
                    <a:pt x="976648" y="1440581"/>
                    <a:pt x="968115" y="1451248"/>
                  </a:cubicBezTo>
                  <a:cubicBezTo>
                    <a:pt x="961570" y="1459429"/>
                    <a:pt x="948236" y="1457874"/>
                    <a:pt x="938297" y="1461187"/>
                  </a:cubicBezTo>
                  <a:cubicBezTo>
                    <a:pt x="921818" y="1485905"/>
                    <a:pt x="909350" y="1501936"/>
                    <a:pt x="898541" y="1530761"/>
                  </a:cubicBezTo>
                  <a:cubicBezTo>
                    <a:pt x="873320" y="1598018"/>
                    <a:pt x="902694" y="1544261"/>
                    <a:pt x="878662" y="1600335"/>
                  </a:cubicBezTo>
                  <a:cubicBezTo>
                    <a:pt x="872826" y="1613953"/>
                    <a:pt x="864620" y="1626473"/>
                    <a:pt x="858784" y="1640091"/>
                  </a:cubicBezTo>
                  <a:cubicBezTo>
                    <a:pt x="854657" y="1649721"/>
                    <a:pt x="854235" y="1660924"/>
                    <a:pt x="848845" y="1669908"/>
                  </a:cubicBezTo>
                  <a:cubicBezTo>
                    <a:pt x="844024" y="1677943"/>
                    <a:pt x="834821" y="1682470"/>
                    <a:pt x="828967" y="1689787"/>
                  </a:cubicBezTo>
                  <a:cubicBezTo>
                    <a:pt x="821505" y="1699115"/>
                    <a:pt x="814431" y="1708920"/>
                    <a:pt x="809089" y="1719604"/>
                  </a:cubicBezTo>
                  <a:cubicBezTo>
                    <a:pt x="798899" y="1739983"/>
                    <a:pt x="792992" y="1780208"/>
                    <a:pt x="789210" y="1799117"/>
                  </a:cubicBezTo>
                  <a:cubicBezTo>
                    <a:pt x="785897" y="1868691"/>
                    <a:pt x="791954" y="1939351"/>
                    <a:pt x="779271" y="2007839"/>
                  </a:cubicBezTo>
                  <a:cubicBezTo>
                    <a:pt x="774921" y="2031330"/>
                    <a:pt x="762180" y="2059919"/>
                    <a:pt x="739515" y="2067474"/>
                  </a:cubicBezTo>
                  <a:cubicBezTo>
                    <a:pt x="729576" y="2070787"/>
                    <a:pt x="719636" y="2074100"/>
                    <a:pt x="709697" y="2077413"/>
                  </a:cubicBezTo>
                  <a:cubicBezTo>
                    <a:pt x="627837" y="2131985"/>
                    <a:pt x="673768" y="2120132"/>
                    <a:pt x="570549" y="2107230"/>
                  </a:cubicBezTo>
                  <a:cubicBezTo>
                    <a:pt x="560610" y="2103917"/>
                    <a:pt x="548140" y="2104699"/>
                    <a:pt x="540732" y="2097291"/>
                  </a:cubicBezTo>
                  <a:cubicBezTo>
                    <a:pt x="533324" y="2089883"/>
                    <a:pt x="536183" y="2076458"/>
                    <a:pt x="530793" y="2067474"/>
                  </a:cubicBezTo>
                  <a:cubicBezTo>
                    <a:pt x="525972" y="2059439"/>
                    <a:pt x="517541" y="2054221"/>
                    <a:pt x="510915" y="2047595"/>
                  </a:cubicBezTo>
                  <a:cubicBezTo>
                    <a:pt x="504289" y="2027717"/>
                    <a:pt x="497662" y="2007839"/>
                    <a:pt x="491036" y="1987961"/>
                  </a:cubicBezTo>
                  <a:cubicBezTo>
                    <a:pt x="483481" y="1965296"/>
                    <a:pt x="464532" y="1948204"/>
                    <a:pt x="451280" y="1928326"/>
                  </a:cubicBezTo>
                  <a:cubicBezTo>
                    <a:pt x="444654" y="1918387"/>
                    <a:pt x="438028" y="1908447"/>
                    <a:pt x="431402" y="1898508"/>
                  </a:cubicBezTo>
                  <a:cubicBezTo>
                    <a:pt x="418150" y="1878630"/>
                    <a:pt x="371767" y="1858752"/>
                    <a:pt x="371767" y="1858752"/>
                  </a:cubicBezTo>
                  <a:cubicBezTo>
                    <a:pt x="310586" y="1766981"/>
                    <a:pt x="388660" y="1879868"/>
                    <a:pt x="332010" y="1809056"/>
                  </a:cubicBezTo>
                  <a:cubicBezTo>
                    <a:pt x="324548" y="1799728"/>
                    <a:pt x="320579" y="1787686"/>
                    <a:pt x="312132" y="1779239"/>
                  </a:cubicBezTo>
                  <a:cubicBezTo>
                    <a:pt x="303685" y="1770792"/>
                    <a:pt x="292254" y="1765987"/>
                    <a:pt x="282315" y="1759361"/>
                  </a:cubicBezTo>
                  <a:cubicBezTo>
                    <a:pt x="258658" y="1688394"/>
                    <a:pt x="279871" y="1711349"/>
                    <a:pt x="232619" y="1679848"/>
                  </a:cubicBezTo>
                  <a:cubicBezTo>
                    <a:pt x="196372" y="1571104"/>
                    <a:pt x="257086" y="1732910"/>
                    <a:pt x="192862" y="1630152"/>
                  </a:cubicBezTo>
                  <a:cubicBezTo>
                    <a:pt x="181757" y="1612383"/>
                    <a:pt x="179610" y="1590395"/>
                    <a:pt x="172984" y="1570517"/>
                  </a:cubicBezTo>
                  <a:cubicBezTo>
                    <a:pt x="149793" y="1500943"/>
                    <a:pt x="126601" y="1431369"/>
                    <a:pt x="103410" y="1361795"/>
                  </a:cubicBezTo>
                  <a:cubicBezTo>
                    <a:pt x="93471" y="1331978"/>
                    <a:pt x="83532" y="1302160"/>
                    <a:pt x="73593" y="1272343"/>
                  </a:cubicBezTo>
                  <a:cubicBezTo>
                    <a:pt x="69816" y="1261011"/>
                    <a:pt x="60341" y="1252465"/>
                    <a:pt x="53715" y="1242526"/>
                  </a:cubicBezTo>
                  <a:cubicBezTo>
                    <a:pt x="0" y="920228"/>
                    <a:pt x="67264" y="1342402"/>
                    <a:pt x="33836" y="417578"/>
                  </a:cubicBezTo>
                  <a:cubicBezTo>
                    <a:pt x="33079" y="396638"/>
                    <a:pt x="13958" y="357943"/>
                    <a:pt x="13958" y="357943"/>
                  </a:cubicBezTo>
                  <a:cubicBezTo>
                    <a:pt x="17271" y="324813"/>
                    <a:pt x="18834" y="291460"/>
                    <a:pt x="23897" y="258552"/>
                  </a:cubicBezTo>
                  <a:cubicBezTo>
                    <a:pt x="25490" y="248197"/>
                    <a:pt x="28446" y="237719"/>
                    <a:pt x="33836" y="228735"/>
                  </a:cubicBezTo>
                  <a:cubicBezTo>
                    <a:pt x="38657" y="220699"/>
                    <a:pt x="46397" y="214710"/>
                    <a:pt x="53715" y="208856"/>
                  </a:cubicBezTo>
                  <a:cubicBezTo>
                    <a:pt x="77129" y="190124"/>
                    <a:pt x="96081" y="182704"/>
                    <a:pt x="123289" y="169100"/>
                  </a:cubicBezTo>
                  <a:cubicBezTo>
                    <a:pt x="129915" y="162474"/>
                    <a:pt x="135132" y="154042"/>
                    <a:pt x="143167" y="149221"/>
                  </a:cubicBezTo>
                  <a:cubicBezTo>
                    <a:pt x="152151" y="143831"/>
                    <a:pt x="164803" y="145827"/>
                    <a:pt x="172984" y="139282"/>
                  </a:cubicBezTo>
                  <a:cubicBezTo>
                    <a:pt x="182312" y="131820"/>
                    <a:pt x="185400" y="118793"/>
                    <a:pt x="192862" y="109465"/>
                  </a:cubicBezTo>
                  <a:cubicBezTo>
                    <a:pt x="209046" y="89236"/>
                    <a:pt x="220422" y="84466"/>
                    <a:pt x="242558" y="69708"/>
                  </a:cubicBezTo>
                  <a:cubicBezTo>
                    <a:pt x="249359" y="49304"/>
                    <a:pt x="250546" y="30928"/>
                    <a:pt x="272376" y="20013"/>
                  </a:cubicBezTo>
                  <a:cubicBezTo>
                    <a:pt x="291117" y="10643"/>
                    <a:pt x="332010" y="135"/>
                    <a:pt x="332010" y="135"/>
                  </a:cubicBezTo>
                  <a:cubicBezTo>
                    <a:pt x="341949" y="3448"/>
                    <a:pt x="358950" y="0"/>
                    <a:pt x="361828" y="10074"/>
                  </a:cubicBezTo>
                  <a:cubicBezTo>
                    <a:pt x="391039" y="112311"/>
                    <a:pt x="348330" y="197876"/>
                    <a:pt x="391645" y="89587"/>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30" name="Freeform 441"/>
            <p:cNvSpPr>
              <a:spLocks/>
            </p:cNvSpPr>
            <p:nvPr/>
          </p:nvSpPr>
          <p:spPr bwMode="auto">
            <a:xfrm>
              <a:off x="109514034" y="107137109"/>
              <a:ext cx="1012057" cy="1945699"/>
            </a:xfrm>
            <a:custGeom>
              <a:avLst/>
              <a:gdLst>
                <a:gd name="T0" fmla="*/ 67288 w 1443774"/>
                <a:gd name="T1" fmla="*/ 17273 h 2775682"/>
                <a:gd name="T2" fmla="*/ 55513 w 1443774"/>
                <a:gd name="T3" fmla="*/ 25684 h 2775682"/>
                <a:gd name="T4" fmla="*/ 40373 w 1443774"/>
                <a:gd name="T5" fmla="*/ 34095 h 2775682"/>
                <a:gd name="T6" fmla="*/ 30280 w 1443774"/>
                <a:gd name="T7" fmla="*/ 37460 h 2775682"/>
                <a:gd name="T8" fmla="*/ 25233 w 1443774"/>
                <a:gd name="T9" fmla="*/ 47552 h 2775682"/>
                <a:gd name="T10" fmla="*/ 20186 w 1443774"/>
                <a:gd name="T11" fmla="*/ 62692 h 2775682"/>
                <a:gd name="T12" fmla="*/ 16821 w 1443774"/>
                <a:gd name="T13" fmla="*/ 123252 h 2775682"/>
                <a:gd name="T14" fmla="*/ 6729 w 1443774"/>
                <a:gd name="T15" fmla="*/ 128298 h 2775682"/>
                <a:gd name="T16" fmla="*/ 1682 w 1443774"/>
                <a:gd name="T17" fmla="*/ 249417 h 2775682"/>
                <a:gd name="T18" fmla="*/ 6729 w 1443774"/>
                <a:gd name="T19" fmla="*/ 286425 h 2775682"/>
                <a:gd name="T20" fmla="*/ 13457 w 1443774"/>
                <a:gd name="T21" fmla="*/ 296518 h 2775682"/>
                <a:gd name="T22" fmla="*/ 28597 w 1443774"/>
                <a:gd name="T23" fmla="*/ 311658 h 2775682"/>
                <a:gd name="T24" fmla="*/ 43737 w 1443774"/>
                <a:gd name="T25" fmla="*/ 333526 h 2775682"/>
                <a:gd name="T26" fmla="*/ 52148 w 1443774"/>
                <a:gd name="T27" fmla="*/ 343620 h 2775682"/>
                <a:gd name="T28" fmla="*/ 58877 w 1443774"/>
                <a:gd name="T29" fmla="*/ 358760 h 2775682"/>
                <a:gd name="T30" fmla="*/ 65605 w 1443774"/>
                <a:gd name="T31" fmla="*/ 370536 h 2775682"/>
                <a:gd name="T32" fmla="*/ 82428 w 1443774"/>
                <a:gd name="T33" fmla="*/ 389040 h 2775682"/>
                <a:gd name="T34" fmla="*/ 97567 w 1443774"/>
                <a:gd name="T35" fmla="*/ 409226 h 2775682"/>
                <a:gd name="T36" fmla="*/ 111025 w 1443774"/>
                <a:gd name="T37" fmla="*/ 421001 h 2775682"/>
                <a:gd name="T38" fmla="*/ 137940 w 1443774"/>
                <a:gd name="T39" fmla="*/ 427731 h 2775682"/>
                <a:gd name="T40" fmla="*/ 156444 w 1443774"/>
                <a:gd name="T41" fmla="*/ 442870 h 2775682"/>
                <a:gd name="T42" fmla="*/ 163173 w 1443774"/>
                <a:gd name="T43" fmla="*/ 461374 h 2775682"/>
                <a:gd name="T44" fmla="*/ 176630 w 1443774"/>
                <a:gd name="T45" fmla="*/ 469785 h 2775682"/>
                <a:gd name="T46" fmla="*/ 193452 w 1443774"/>
                <a:gd name="T47" fmla="*/ 458010 h 2775682"/>
                <a:gd name="T48" fmla="*/ 196817 w 1443774"/>
                <a:gd name="T49" fmla="*/ 426048 h 2775682"/>
                <a:gd name="T50" fmla="*/ 206910 w 1443774"/>
                <a:gd name="T51" fmla="*/ 417637 h 2775682"/>
                <a:gd name="T52" fmla="*/ 213638 w 1443774"/>
                <a:gd name="T53" fmla="*/ 397450 h 2775682"/>
                <a:gd name="T54" fmla="*/ 213638 w 1443774"/>
                <a:gd name="T55" fmla="*/ 308294 h 2775682"/>
                <a:gd name="T56" fmla="*/ 215322 w 1443774"/>
                <a:gd name="T57" fmla="*/ 249417 h 2775682"/>
                <a:gd name="T58" fmla="*/ 223733 w 1443774"/>
                <a:gd name="T59" fmla="*/ 234277 h 2775682"/>
                <a:gd name="T60" fmla="*/ 227097 w 1443774"/>
                <a:gd name="T61" fmla="*/ 175400 h 2775682"/>
                <a:gd name="T62" fmla="*/ 235508 w 1443774"/>
                <a:gd name="T63" fmla="*/ 158578 h 2775682"/>
                <a:gd name="T64" fmla="*/ 242236 w 1443774"/>
                <a:gd name="T65" fmla="*/ 111476 h 2775682"/>
                <a:gd name="T66" fmla="*/ 232144 w 1443774"/>
                <a:gd name="T67" fmla="*/ 106430 h 2775682"/>
                <a:gd name="T68" fmla="*/ 206910 w 1443774"/>
                <a:gd name="T69" fmla="*/ 99700 h 2775682"/>
                <a:gd name="T70" fmla="*/ 173266 w 1443774"/>
                <a:gd name="T71" fmla="*/ 96336 h 2775682"/>
                <a:gd name="T72" fmla="*/ 139622 w 1443774"/>
                <a:gd name="T73" fmla="*/ 96336 h 2775682"/>
                <a:gd name="T74" fmla="*/ 137940 w 1443774"/>
                <a:gd name="T75" fmla="*/ 96336 h 2775682"/>
                <a:gd name="T76" fmla="*/ 131212 w 1443774"/>
                <a:gd name="T77" fmla="*/ 30730 h 2775682"/>
                <a:gd name="T78" fmla="*/ 121118 w 1443774"/>
                <a:gd name="T79" fmla="*/ 7179 h 2775682"/>
                <a:gd name="T80" fmla="*/ 112707 w 1443774"/>
                <a:gd name="T81" fmla="*/ 451 h 2775682"/>
                <a:gd name="T82" fmla="*/ 68969 w 1443774"/>
                <a:gd name="T83" fmla="*/ 7179 h 27756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3774"/>
                <a:gd name="T127" fmla="*/ 0 h 2775682"/>
                <a:gd name="T128" fmla="*/ 1443774 w 1443774"/>
                <a:gd name="T129" fmla="*/ 2775682 h 27756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3774" h="2775682">
                  <a:moveTo>
                    <a:pt x="457200" y="82178"/>
                  </a:moveTo>
                  <a:cubicBezTo>
                    <a:pt x="437322" y="88804"/>
                    <a:pt x="417443" y="95430"/>
                    <a:pt x="397565" y="102056"/>
                  </a:cubicBezTo>
                  <a:cubicBezTo>
                    <a:pt x="387626" y="105369"/>
                    <a:pt x="367748" y="111995"/>
                    <a:pt x="367748" y="111995"/>
                  </a:cubicBezTo>
                  <a:cubicBezTo>
                    <a:pt x="354496" y="125247"/>
                    <a:pt x="341243" y="138500"/>
                    <a:pt x="327991" y="151752"/>
                  </a:cubicBezTo>
                  <a:cubicBezTo>
                    <a:pt x="318052" y="161691"/>
                    <a:pt x="311509" y="177124"/>
                    <a:pt x="298174" y="181569"/>
                  </a:cubicBezTo>
                  <a:cubicBezTo>
                    <a:pt x="278296" y="188195"/>
                    <a:pt x="258417" y="194821"/>
                    <a:pt x="238539" y="201447"/>
                  </a:cubicBezTo>
                  <a:cubicBezTo>
                    <a:pt x="228600" y="204760"/>
                    <a:pt x="218661" y="208073"/>
                    <a:pt x="208722" y="211386"/>
                  </a:cubicBezTo>
                  <a:cubicBezTo>
                    <a:pt x="198783" y="214699"/>
                    <a:pt x="178904" y="221326"/>
                    <a:pt x="178904" y="221326"/>
                  </a:cubicBezTo>
                  <a:cubicBezTo>
                    <a:pt x="175591" y="231265"/>
                    <a:pt x="173650" y="241772"/>
                    <a:pt x="168965" y="251143"/>
                  </a:cubicBezTo>
                  <a:cubicBezTo>
                    <a:pt x="163623" y="261827"/>
                    <a:pt x="153938" y="270044"/>
                    <a:pt x="149087" y="280960"/>
                  </a:cubicBezTo>
                  <a:cubicBezTo>
                    <a:pt x="140577" y="300108"/>
                    <a:pt x="135835" y="320717"/>
                    <a:pt x="129209" y="340595"/>
                  </a:cubicBezTo>
                  <a:cubicBezTo>
                    <a:pt x="125896" y="350534"/>
                    <a:pt x="119269" y="370413"/>
                    <a:pt x="119269" y="370413"/>
                  </a:cubicBezTo>
                  <a:cubicBezTo>
                    <a:pt x="115956" y="433361"/>
                    <a:pt x="112827" y="496318"/>
                    <a:pt x="109330" y="559256"/>
                  </a:cubicBezTo>
                  <a:cubicBezTo>
                    <a:pt x="106200" y="615588"/>
                    <a:pt x="114491" y="673860"/>
                    <a:pt x="99391" y="728221"/>
                  </a:cubicBezTo>
                  <a:cubicBezTo>
                    <a:pt x="95735" y="741383"/>
                    <a:pt x="72887" y="734847"/>
                    <a:pt x="59635" y="738160"/>
                  </a:cubicBezTo>
                  <a:cubicBezTo>
                    <a:pt x="53009" y="744786"/>
                    <a:pt x="45379" y="750542"/>
                    <a:pt x="39756" y="758039"/>
                  </a:cubicBezTo>
                  <a:cubicBezTo>
                    <a:pt x="25422" y="777151"/>
                    <a:pt x="0" y="817673"/>
                    <a:pt x="0" y="817673"/>
                  </a:cubicBezTo>
                  <a:cubicBezTo>
                    <a:pt x="3313" y="1036334"/>
                    <a:pt x="4474" y="1255038"/>
                    <a:pt x="9939" y="1473656"/>
                  </a:cubicBezTo>
                  <a:cubicBezTo>
                    <a:pt x="11577" y="1539176"/>
                    <a:pt x="14211" y="1600075"/>
                    <a:pt x="29817" y="1662499"/>
                  </a:cubicBezTo>
                  <a:cubicBezTo>
                    <a:pt x="32358" y="1672663"/>
                    <a:pt x="34366" y="1683333"/>
                    <a:pt x="39756" y="1692317"/>
                  </a:cubicBezTo>
                  <a:cubicBezTo>
                    <a:pt x="44577" y="1700352"/>
                    <a:pt x="53009" y="1705569"/>
                    <a:pt x="59635" y="1712195"/>
                  </a:cubicBezTo>
                  <a:cubicBezTo>
                    <a:pt x="66261" y="1725447"/>
                    <a:pt x="70901" y="1739895"/>
                    <a:pt x="79513" y="1751952"/>
                  </a:cubicBezTo>
                  <a:cubicBezTo>
                    <a:pt x="95486" y="1774315"/>
                    <a:pt x="128205" y="1795925"/>
                    <a:pt x="149087" y="1811586"/>
                  </a:cubicBezTo>
                  <a:cubicBezTo>
                    <a:pt x="155713" y="1821525"/>
                    <a:pt x="161029" y="1832476"/>
                    <a:pt x="168965" y="1841404"/>
                  </a:cubicBezTo>
                  <a:cubicBezTo>
                    <a:pt x="187642" y="1862415"/>
                    <a:pt x="228600" y="1901039"/>
                    <a:pt x="228600" y="1901039"/>
                  </a:cubicBezTo>
                  <a:cubicBezTo>
                    <a:pt x="236203" y="1931452"/>
                    <a:pt x="235538" y="1947734"/>
                    <a:pt x="258417" y="1970613"/>
                  </a:cubicBezTo>
                  <a:cubicBezTo>
                    <a:pt x="266864" y="1979060"/>
                    <a:pt x="278296" y="1983865"/>
                    <a:pt x="288235" y="1990491"/>
                  </a:cubicBezTo>
                  <a:cubicBezTo>
                    <a:pt x="294861" y="2003743"/>
                    <a:pt x="297636" y="2019770"/>
                    <a:pt x="308113" y="2030247"/>
                  </a:cubicBezTo>
                  <a:cubicBezTo>
                    <a:pt x="315521" y="2037655"/>
                    <a:pt x="333675" y="2030612"/>
                    <a:pt x="337930" y="2040186"/>
                  </a:cubicBezTo>
                  <a:cubicBezTo>
                    <a:pt x="348778" y="2064594"/>
                    <a:pt x="340841" y="2093930"/>
                    <a:pt x="347869" y="2119699"/>
                  </a:cubicBezTo>
                  <a:cubicBezTo>
                    <a:pt x="351012" y="2131224"/>
                    <a:pt x="361821" y="2139145"/>
                    <a:pt x="367748" y="2149517"/>
                  </a:cubicBezTo>
                  <a:cubicBezTo>
                    <a:pt x="375099" y="2162381"/>
                    <a:pt x="377149" y="2178796"/>
                    <a:pt x="387626" y="2189273"/>
                  </a:cubicBezTo>
                  <a:cubicBezTo>
                    <a:pt x="484046" y="2285695"/>
                    <a:pt x="386368" y="2152916"/>
                    <a:pt x="447261" y="2229030"/>
                  </a:cubicBezTo>
                  <a:cubicBezTo>
                    <a:pt x="478527" y="2268111"/>
                    <a:pt x="457866" y="2251963"/>
                    <a:pt x="487017" y="2298604"/>
                  </a:cubicBezTo>
                  <a:cubicBezTo>
                    <a:pt x="556816" y="2410281"/>
                    <a:pt x="485686" y="2290202"/>
                    <a:pt x="536713" y="2358239"/>
                  </a:cubicBezTo>
                  <a:cubicBezTo>
                    <a:pt x="551047" y="2377351"/>
                    <a:pt x="563217" y="2397995"/>
                    <a:pt x="576469" y="2417873"/>
                  </a:cubicBezTo>
                  <a:cubicBezTo>
                    <a:pt x="591136" y="2439874"/>
                    <a:pt x="603207" y="2462203"/>
                    <a:pt x="626165" y="2477508"/>
                  </a:cubicBezTo>
                  <a:cubicBezTo>
                    <a:pt x="634882" y="2483319"/>
                    <a:pt x="646043" y="2484134"/>
                    <a:pt x="655982" y="2487447"/>
                  </a:cubicBezTo>
                  <a:cubicBezTo>
                    <a:pt x="662608" y="2494073"/>
                    <a:pt x="667248" y="2503635"/>
                    <a:pt x="675861" y="2507326"/>
                  </a:cubicBezTo>
                  <a:cubicBezTo>
                    <a:pt x="698013" y="2516820"/>
                    <a:pt x="809928" y="2526639"/>
                    <a:pt x="815009" y="2527204"/>
                  </a:cubicBezTo>
                  <a:cubicBezTo>
                    <a:pt x="818322" y="2543769"/>
                    <a:pt x="818294" y="2561372"/>
                    <a:pt x="824948" y="2576899"/>
                  </a:cubicBezTo>
                  <a:cubicBezTo>
                    <a:pt x="839059" y="2609826"/>
                    <a:pt x="908867" y="2612788"/>
                    <a:pt x="924339" y="2616656"/>
                  </a:cubicBezTo>
                  <a:cubicBezTo>
                    <a:pt x="926346" y="2628697"/>
                    <a:pt x="932924" y="2687287"/>
                    <a:pt x="944217" y="2706108"/>
                  </a:cubicBezTo>
                  <a:cubicBezTo>
                    <a:pt x="949038" y="2714143"/>
                    <a:pt x="957470" y="2719360"/>
                    <a:pt x="964096" y="2725986"/>
                  </a:cubicBezTo>
                  <a:cubicBezTo>
                    <a:pt x="967409" y="2735925"/>
                    <a:pt x="966627" y="2748396"/>
                    <a:pt x="974035" y="2755804"/>
                  </a:cubicBezTo>
                  <a:cubicBezTo>
                    <a:pt x="978788" y="2760557"/>
                    <a:pt x="1043265" y="2775596"/>
                    <a:pt x="1043609" y="2775682"/>
                  </a:cubicBezTo>
                  <a:cubicBezTo>
                    <a:pt x="1053548" y="2772369"/>
                    <a:pt x="1064330" y="2770941"/>
                    <a:pt x="1073426" y="2765743"/>
                  </a:cubicBezTo>
                  <a:cubicBezTo>
                    <a:pt x="1103177" y="2748743"/>
                    <a:pt x="1119501" y="2729607"/>
                    <a:pt x="1143000" y="2706108"/>
                  </a:cubicBezTo>
                  <a:cubicBezTo>
                    <a:pt x="1146313" y="2696169"/>
                    <a:pt x="1151842" y="2686710"/>
                    <a:pt x="1152939" y="2676291"/>
                  </a:cubicBezTo>
                  <a:cubicBezTo>
                    <a:pt x="1158499" y="2623471"/>
                    <a:pt x="1151356" y="2569112"/>
                    <a:pt x="1162878" y="2517265"/>
                  </a:cubicBezTo>
                  <a:cubicBezTo>
                    <a:pt x="1165469" y="2505604"/>
                    <a:pt x="1183519" y="2505033"/>
                    <a:pt x="1192696" y="2497386"/>
                  </a:cubicBezTo>
                  <a:cubicBezTo>
                    <a:pt x="1203494" y="2488388"/>
                    <a:pt x="1212574" y="2477508"/>
                    <a:pt x="1222513" y="2467569"/>
                  </a:cubicBezTo>
                  <a:cubicBezTo>
                    <a:pt x="1232452" y="2437752"/>
                    <a:pt x="1242391" y="2407934"/>
                    <a:pt x="1252330" y="2378117"/>
                  </a:cubicBezTo>
                  <a:cubicBezTo>
                    <a:pt x="1255643" y="2368178"/>
                    <a:pt x="1262269" y="2348299"/>
                    <a:pt x="1262269" y="2348299"/>
                  </a:cubicBezTo>
                  <a:cubicBezTo>
                    <a:pt x="1265582" y="2242282"/>
                    <a:pt x="1272209" y="2136316"/>
                    <a:pt x="1272209" y="2030247"/>
                  </a:cubicBezTo>
                  <a:cubicBezTo>
                    <a:pt x="1272209" y="1960594"/>
                    <a:pt x="1269961" y="1890752"/>
                    <a:pt x="1262269" y="1821526"/>
                  </a:cubicBezTo>
                  <a:cubicBezTo>
                    <a:pt x="1259955" y="1800701"/>
                    <a:pt x="1242391" y="1761891"/>
                    <a:pt x="1242391" y="1761891"/>
                  </a:cubicBezTo>
                  <a:cubicBezTo>
                    <a:pt x="1253240" y="1512357"/>
                    <a:pt x="1228210" y="1605649"/>
                    <a:pt x="1272209" y="1473656"/>
                  </a:cubicBezTo>
                  <a:cubicBezTo>
                    <a:pt x="1275987" y="1462324"/>
                    <a:pt x="1285461" y="1453778"/>
                    <a:pt x="1292087" y="1443839"/>
                  </a:cubicBezTo>
                  <a:cubicBezTo>
                    <a:pt x="1317069" y="1368890"/>
                    <a:pt x="1283370" y="1461274"/>
                    <a:pt x="1321904" y="1384204"/>
                  </a:cubicBezTo>
                  <a:cubicBezTo>
                    <a:pt x="1326589" y="1374833"/>
                    <a:pt x="1328530" y="1364325"/>
                    <a:pt x="1331843" y="1354386"/>
                  </a:cubicBezTo>
                  <a:cubicBezTo>
                    <a:pt x="1335156" y="1248369"/>
                    <a:pt x="1332723" y="1142016"/>
                    <a:pt x="1341782" y="1036334"/>
                  </a:cubicBezTo>
                  <a:cubicBezTo>
                    <a:pt x="1342802" y="1024432"/>
                    <a:pt x="1356955" y="1017497"/>
                    <a:pt x="1361661" y="1006517"/>
                  </a:cubicBezTo>
                  <a:cubicBezTo>
                    <a:pt x="1383050" y="956610"/>
                    <a:pt x="1356543" y="976868"/>
                    <a:pt x="1391478" y="936943"/>
                  </a:cubicBezTo>
                  <a:cubicBezTo>
                    <a:pt x="1406905" y="919312"/>
                    <a:pt x="1441174" y="887247"/>
                    <a:pt x="1441174" y="887247"/>
                  </a:cubicBezTo>
                  <a:cubicBezTo>
                    <a:pt x="1437861" y="811047"/>
                    <a:pt x="1443774" y="733881"/>
                    <a:pt x="1431235" y="658647"/>
                  </a:cubicBezTo>
                  <a:cubicBezTo>
                    <a:pt x="1429513" y="648313"/>
                    <a:pt x="1410788" y="653393"/>
                    <a:pt x="1401417" y="648708"/>
                  </a:cubicBezTo>
                  <a:cubicBezTo>
                    <a:pt x="1390733" y="643366"/>
                    <a:pt x="1382516" y="633681"/>
                    <a:pt x="1371600" y="628830"/>
                  </a:cubicBezTo>
                  <a:cubicBezTo>
                    <a:pt x="1352452" y="620320"/>
                    <a:pt x="1331843" y="615578"/>
                    <a:pt x="1311965" y="608952"/>
                  </a:cubicBezTo>
                  <a:cubicBezTo>
                    <a:pt x="1292826" y="602572"/>
                    <a:pt x="1239838" y="592223"/>
                    <a:pt x="1222513" y="589073"/>
                  </a:cubicBezTo>
                  <a:cubicBezTo>
                    <a:pt x="1202686" y="585468"/>
                    <a:pt x="1182931" y="581139"/>
                    <a:pt x="1162878" y="579134"/>
                  </a:cubicBezTo>
                  <a:cubicBezTo>
                    <a:pt x="1116608" y="574507"/>
                    <a:pt x="1070021" y="573604"/>
                    <a:pt x="1023730" y="569195"/>
                  </a:cubicBezTo>
                  <a:cubicBezTo>
                    <a:pt x="976658" y="564712"/>
                    <a:pt x="948843" y="558193"/>
                    <a:pt x="904461" y="549317"/>
                  </a:cubicBezTo>
                  <a:cubicBezTo>
                    <a:pt x="885558" y="553098"/>
                    <a:pt x="845324" y="559007"/>
                    <a:pt x="824948" y="569195"/>
                  </a:cubicBezTo>
                  <a:cubicBezTo>
                    <a:pt x="814264" y="574537"/>
                    <a:pt x="807075" y="589073"/>
                    <a:pt x="795130" y="589073"/>
                  </a:cubicBezTo>
                  <a:cubicBezTo>
                    <a:pt x="785759" y="589073"/>
                    <a:pt x="808383" y="575821"/>
                    <a:pt x="815009" y="569195"/>
                  </a:cubicBezTo>
                  <a:cubicBezTo>
                    <a:pt x="811696" y="476430"/>
                    <a:pt x="810685" y="383553"/>
                    <a:pt x="805069" y="290899"/>
                  </a:cubicBezTo>
                  <a:cubicBezTo>
                    <a:pt x="802988" y="256559"/>
                    <a:pt x="785628" y="212699"/>
                    <a:pt x="775252" y="181569"/>
                  </a:cubicBezTo>
                  <a:cubicBezTo>
                    <a:pt x="762000" y="141812"/>
                    <a:pt x="748748" y="102056"/>
                    <a:pt x="735496" y="62299"/>
                  </a:cubicBezTo>
                  <a:cubicBezTo>
                    <a:pt x="732533" y="53409"/>
                    <a:pt x="721471" y="49738"/>
                    <a:pt x="715617" y="42421"/>
                  </a:cubicBezTo>
                  <a:cubicBezTo>
                    <a:pt x="708155" y="33093"/>
                    <a:pt x="705067" y="20066"/>
                    <a:pt x="695739" y="12604"/>
                  </a:cubicBezTo>
                  <a:cubicBezTo>
                    <a:pt x="687558" y="6059"/>
                    <a:pt x="675861" y="5978"/>
                    <a:pt x="665922" y="2665"/>
                  </a:cubicBezTo>
                  <a:cubicBezTo>
                    <a:pt x="583096" y="5978"/>
                    <a:pt x="499372" y="0"/>
                    <a:pt x="417443" y="12604"/>
                  </a:cubicBezTo>
                  <a:cubicBezTo>
                    <a:pt x="407088" y="14197"/>
                    <a:pt x="402306" y="33325"/>
                    <a:pt x="407504" y="42421"/>
                  </a:cubicBezTo>
                  <a:cubicBezTo>
                    <a:pt x="418029" y="60840"/>
                    <a:pt x="440635" y="68926"/>
                    <a:pt x="457200" y="82178"/>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31" name="Freeform 442"/>
            <p:cNvSpPr>
              <a:spLocks/>
            </p:cNvSpPr>
            <p:nvPr/>
          </p:nvSpPr>
          <p:spPr bwMode="auto">
            <a:xfrm>
              <a:off x="109565268" y="107026797"/>
              <a:ext cx="1215500" cy="1770676"/>
            </a:xfrm>
            <a:custGeom>
              <a:avLst/>
              <a:gdLst>
                <a:gd name="T0" fmla="*/ 0 w 1734000"/>
                <a:gd name="T1" fmla="*/ 68039 h 2526000"/>
                <a:gd name="T2" fmla="*/ 54837 w 1734000"/>
                <a:gd name="T3" fmla="*/ 19294 h 2526000"/>
                <a:gd name="T4" fmla="*/ 103582 w 1734000"/>
                <a:gd name="T5" fmla="*/ 1015 h 2526000"/>
                <a:gd name="T6" fmla="*/ 121860 w 1734000"/>
                <a:gd name="T7" fmla="*/ 13202 h 2526000"/>
                <a:gd name="T8" fmla="*/ 140139 w 1734000"/>
                <a:gd name="T9" fmla="*/ 49759 h 2526000"/>
                <a:gd name="T10" fmla="*/ 170604 w 1734000"/>
                <a:gd name="T11" fmla="*/ 92411 h 2526000"/>
                <a:gd name="T12" fmla="*/ 201069 w 1734000"/>
                <a:gd name="T13" fmla="*/ 98504 h 2526000"/>
                <a:gd name="T14" fmla="*/ 255906 w 1734000"/>
                <a:gd name="T15" fmla="*/ 68039 h 2526000"/>
                <a:gd name="T16" fmla="*/ 280279 w 1734000"/>
                <a:gd name="T17" fmla="*/ 61946 h 2526000"/>
                <a:gd name="T18" fmla="*/ 292464 w 1734000"/>
                <a:gd name="T19" fmla="*/ 128968 h 2526000"/>
                <a:gd name="T20" fmla="*/ 274186 w 1734000"/>
                <a:gd name="T21" fmla="*/ 232549 h 2526000"/>
                <a:gd name="T22" fmla="*/ 249813 w 1734000"/>
                <a:gd name="T23" fmla="*/ 287386 h 2526000"/>
                <a:gd name="T24" fmla="*/ 219348 w 1734000"/>
                <a:gd name="T25" fmla="*/ 366595 h 2526000"/>
                <a:gd name="T26" fmla="*/ 201069 w 1734000"/>
                <a:gd name="T27" fmla="*/ 427526 h 252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4000"/>
                <a:gd name="T43" fmla="*/ 0 h 2526000"/>
                <a:gd name="T44" fmla="*/ 1734000 w 1734000"/>
                <a:gd name="T45" fmla="*/ 2526000 h 252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4000" h="2526000">
                  <a:moveTo>
                    <a:pt x="0" y="402000"/>
                  </a:moveTo>
                  <a:cubicBezTo>
                    <a:pt x="111000" y="291000"/>
                    <a:pt x="222000" y="180000"/>
                    <a:pt x="324000" y="114000"/>
                  </a:cubicBezTo>
                  <a:cubicBezTo>
                    <a:pt x="426000" y="48000"/>
                    <a:pt x="546000" y="12000"/>
                    <a:pt x="612000" y="6000"/>
                  </a:cubicBezTo>
                  <a:cubicBezTo>
                    <a:pt x="678000" y="0"/>
                    <a:pt x="684000" y="30000"/>
                    <a:pt x="720000" y="78000"/>
                  </a:cubicBezTo>
                  <a:cubicBezTo>
                    <a:pt x="756000" y="126000"/>
                    <a:pt x="780000" y="216000"/>
                    <a:pt x="828000" y="294000"/>
                  </a:cubicBezTo>
                  <a:cubicBezTo>
                    <a:pt x="876000" y="372000"/>
                    <a:pt x="948000" y="498000"/>
                    <a:pt x="1008000" y="546000"/>
                  </a:cubicBezTo>
                  <a:cubicBezTo>
                    <a:pt x="1068000" y="594000"/>
                    <a:pt x="1104000" y="606000"/>
                    <a:pt x="1188000" y="582000"/>
                  </a:cubicBezTo>
                  <a:cubicBezTo>
                    <a:pt x="1272000" y="558000"/>
                    <a:pt x="1434000" y="438000"/>
                    <a:pt x="1512000" y="402000"/>
                  </a:cubicBezTo>
                  <a:cubicBezTo>
                    <a:pt x="1590000" y="366000"/>
                    <a:pt x="1620000" y="306000"/>
                    <a:pt x="1656000" y="366000"/>
                  </a:cubicBezTo>
                  <a:cubicBezTo>
                    <a:pt x="1692000" y="426000"/>
                    <a:pt x="1734000" y="594000"/>
                    <a:pt x="1728000" y="762000"/>
                  </a:cubicBezTo>
                  <a:cubicBezTo>
                    <a:pt x="1722000" y="930000"/>
                    <a:pt x="1662000" y="1218000"/>
                    <a:pt x="1620000" y="1374000"/>
                  </a:cubicBezTo>
                  <a:cubicBezTo>
                    <a:pt x="1578000" y="1530000"/>
                    <a:pt x="1530000" y="1566000"/>
                    <a:pt x="1476000" y="1698000"/>
                  </a:cubicBezTo>
                  <a:cubicBezTo>
                    <a:pt x="1422000" y="1830000"/>
                    <a:pt x="1344000" y="2028000"/>
                    <a:pt x="1296000" y="2166000"/>
                  </a:cubicBezTo>
                  <a:cubicBezTo>
                    <a:pt x="1248000" y="2304000"/>
                    <a:pt x="1218000" y="2415000"/>
                    <a:pt x="1188000" y="25260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32" name="Freeform 443"/>
            <p:cNvSpPr>
              <a:spLocks/>
            </p:cNvSpPr>
            <p:nvPr/>
          </p:nvSpPr>
          <p:spPr bwMode="auto">
            <a:xfrm>
              <a:off x="110625150" y="107140356"/>
              <a:ext cx="656118" cy="572000"/>
            </a:xfrm>
            <a:custGeom>
              <a:avLst/>
              <a:gdLst>
                <a:gd name="T0" fmla="*/ 158419 w 936000"/>
                <a:gd name="T1" fmla="*/ 138109 h 816000"/>
                <a:gd name="T2" fmla="*/ 115768 w 936000"/>
                <a:gd name="T3" fmla="*/ 71085 h 816000"/>
                <a:gd name="T4" fmla="*/ 97489 w 936000"/>
                <a:gd name="T5" fmla="*/ 46713 h 816000"/>
                <a:gd name="T6" fmla="*/ 67024 w 936000"/>
                <a:gd name="T7" fmla="*/ 16248 h 816000"/>
                <a:gd name="T8" fmla="*/ 24372 w 936000"/>
                <a:gd name="T9" fmla="*/ 4062 h 816000"/>
                <a:gd name="T10" fmla="*/ 0 w 936000"/>
                <a:gd name="T11" fmla="*/ 40620 h 816000"/>
                <a:gd name="T12" fmla="*/ 0 60000 65536"/>
                <a:gd name="T13" fmla="*/ 0 60000 65536"/>
                <a:gd name="T14" fmla="*/ 0 60000 65536"/>
                <a:gd name="T15" fmla="*/ 0 60000 65536"/>
                <a:gd name="T16" fmla="*/ 0 60000 65536"/>
                <a:gd name="T17" fmla="*/ 0 60000 65536"/>
                <a:gd name="T18" fmla="*/ 0 w 936000"/>
                <a:gd name="T19" fmla="*/ 0 h 816000"/>
                <a:gd name="T20" fmla="*/ 936000 w 936000"/>
                <a:gd name="T21" fmla="*/ 816000 h 816000"/>
              </a:gdLst>
              <a:ahLst/>
              <a:cxnLst>
                <a:cxn ang="T12">
                  <a:pos x="T0" y="T1"/>
                </a:cxn>
                <a:cxn ang="T13">
                  <a:pos x="T2" y="T3"/>
                </a:cxn>
                <a:cxn ang="T14">
                  <a:pos x="T4" y="T5"/>
                </a:cxn>
                <a:cxn ang="T15">
                  <a:pos x="T6" y="T7"/>
                </a:cxn>
                <a:cxn ang="T16">
                  <a:pos x="T8" y="T9"/>
                </a:cxn>
                <a:cxn ang="T17">
                  <a:pos x="T10" y="T11"/>
                </a:cxn>
              </a:cxnLst>
              <a:rect l="T18" t="T19" r="T20" b="T21"/>
              <a:pathLst>
                <a:path w="936000" h="816000">
                  <a:moveTo>
                    <a:pt x="936000" y="816000"/>
                  </a:moveTo>
                  <a:cubicBezTo>
                    <a:pt x="840000" y="663000"/>
                    <a:pt x="744000" y="510000"/>
                    <a:pt x="684000" y="420000"/>
                  </a:cubicBezTo>
                  <a:cubicBezTo>
                    <a:pt x="624000" y="330000"/>
                    <a:pt x="624000" y="330000"/>
                    <a:pt x="576000" y="276000"/>
                  </a:cubicBezTo>
                  <a:cubicBezTo>
                    <a:pt x="528000" y="222000"/>
                    <a:pt x="468000" y="138000"/>
                    <a:pt x="396000" y="96000"/>
                  </a:cubicBezTo>
                  <a:cubicBezTo>
                    <a:pt x="324000" y="54000"/>
                    <a:pt x="210000" y="0"/>
                    <a:pt x="144000" y="24000"/>
                  </a:cubicBezTo>
                  <a:cubicBezTo>
                    <a:pt x="78000" y="48000"/>
                    <a:pt x="39000" y="144000"/>
                    <a:pt x="0" y="240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33" name="Freeform 444"/>
            <p:cNvSpPr>
              <a:spLocks/>
            </p:cNvSpPr>
            <p:nvPr/>
          </p:nvSpPr>
          <p:spPr bwMode="auto">
            <a:xfrm>
              <a:off x="108505385" y="107081473"/>
              <a:ext cx="1766471" cy="1968353"/>
            </a:xfrm>
            <a:custGeom>
              <a:avLst/>
              <a:gdLst>
                <a:gd name="T0" fmla="*/ 426512 w 2520000"/>
                <a:gd name="T1" fmla="*/ 475255 h 2808000"/>
                <a:gd name="T2" fmla="*/ 371674 w 2520000"/>
                <a:gd name="T3" fmla="*/ 456975 h 2808000"/>
                <a:gd name="T4" fmla="*/ 347302 w 2520000"/>
                <a:gd name="T5" fmla="*/ 420418 h 2808000"/>
                <a:gd name="T6" fmla="*/ 316837 w 2520000"/>
                <a:gd name="T7" fmla="*/ 389953 h 2808000"/>
                <a:gd name="T8" fmla="*/ 304651 w 2520000"/>
                <a:gd name="T9" fmla="*/ 359488 h 2808000"/>
                <a:gd name="T10" fmla="*/ 274186 w 2520000"/>
                <a:gd name="T11" fmla="*/ 316836 h 2808000"/>
                <a:gd name="T12" fmla="*/ 268093 w 2520000"/>
                <a:gd name="T13" fmla="*/ 286372 h 2808000"/>
                <a:gd name="T14" fmla="*/ 274186 w 2520000"/>
                <a:gd name="T15" fmla="*/ 231535 h 2808000"/>
                <a:gd name="T16" fmla="*/ 280279 w 2520000"/>
                <a:gd name="T17" fmla="*/ 188883 h 2808000"/>
                <a:gd name="T18" fmla="*/ 255906 w 2520000"/>
                <a:gd name="T19" fmla="*/ 152325 h 2808000"/>
                <a:gd name="T20" fmla="*/ 219348 w 2520000"/>
                <a:gd name="T21" fmla="*/ 140139 h 2808000"/>
                <a:gd name="T22" fmla="*/ 152325 w 2520000"/>
                <a:gd name="T23" fmla="*/ 115768 h 2808000"/>
                <a:gd name="T24" fmla="*/ 103582 w 2520000"/>
                <a:gd name="T25" fmla="*/ 97488 h 2808000"/>
                <a:gd name="T26" fmla="*/ 60931 w 2520000"/>
                <a:gd name="T27" fmla="*/ 85302 h 2808000"/>
                <a:gd name="T28" fmla="*/ 24372 w 2520000"/>
                <a:gd name="T29" fmla="*/ 30465 h 2808000"/>
                <a:gd name="T30" fmla="*/ 0 w 2520000"/>
                <a:gd name="T31" fmla="*/ 0 h 2808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000"/>
                <a:gd name="T49" fmla="*/ 0 h 2808000"/>
                <a:gd name="T50" fmla="*/ 2520000 w 2520000"/>
                <a:gd name="T51" fmla="*/ 2808000 h 2808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000" h="2808000">
                  <a:moveTo>
                    <a:pt x="2520000" y="2808000"/>
                  </a:moveTo>
                  <a:cubicBezTo>
                    <a:pt x="2397000" y="2781000"/>
                    <a:pt x="2274000" y="2754000"/>
                    <a:pt x="2196000" y="2700000"/>
                  </a:cubicBezTo>
                  <a:cubicBezTo>
                    <a:pt x="2118000" y="2646000"/>
                    <a:pt x="2106000" y="2550000"/>
                    <a:pt x="2052000" y="2484000"/>
                  </a:cubicBezTo>
                  <a:cubicBezTo>
                    <a:pt x="1998000" y="2418000"/>
                    <a:pt x="1914000" y="2364000"/>
                    <a:pt x="1872000" y="2304000"/>
                  </a:cubicBezTo>
                  <a:cubicBezTo>
                    <a:pt x="1830000" y="2244000"/>
                    <a:pt x="1842000" y="2196000"/>
                    <a:pt x="1800000" y="2124000"/>
                  </a:cubicBezTo>
                  <a:cubicBezTo>
                    <a:pt x="1758000" y="2052000"/>
                    <a:pt x="1656000" y="1944000"/>
                    <a:pt x="1620000" y="1872000"/>
                  </a:cubicBezTo>
                  <a:cubicBezTo>
                    <a:pt x="1584000" y="1800000"/>
                    <a:pt x="1584000" y="1776000"/>
                    <a:pt x="1584000" y="1692000"/>
                  </a:cubicBezTo>
                  <a:cubicBezTo>
                    <a:pt x="1584000" y="1608000"/>
                    <a:pt x="1608000" y="1464000"/>
                    <a:pt x="1620000" y="1368000"/>
                  </a:cubicBezTo>
                  <a:cubicBezTo>
                    <a:pt x="1632000" y="1272000"/>
                    <a:pt x="1674000" y="1194000"/>
                    <a:pt x="1656000" y="1116000"/>
                  </a:cubicBezTo>
                  <a:cubicBezTo>
                    <a:pt x="1638000" y="1038000"/>
                    <a:pt x="1572000" y="948000"/>
                    <a:pt x="1512000" y="900000"/>
                  </a:cubicBezTo>
                  <a:cubicBezTo>
                    <a:pt x="1452000" y="852000"/>
                    <a:pt x="1398000" y="864000"/>
                    <a:pt x="1296000" y="828000"/>
                  </a:cubicBezTo>
                  <a:cubicBezTo>
                    <a:pt x="1194000" y="792000"/>
                    <a:pt x="1014000" y="726000"/>
                    <a:pt x="900000" y="684000"/>
                  </a:cubicBezTo>
                  <a:cubicBezTo>
                    <a:pt x="786000" y="642000"/>
                    <a:pt x="702000" y="606000"/>
                    <a:pt x="612000" y="576000"/>
                  </a:cubicBezTo>
                  <a:cubicBezTo>
                    <a:pt x="522000" y="546000"/>
                    <a:pt x="438000" y="570000"/>
                    <a:pt x="360000" y="504000"/>
                  </a:cubicBezTo>
                  <a:cubicBezTo>
                    <a:pt x="282000" y="438000"/>
                    <a:pt x="204000" y="264000"/>
                    <a:pt x="144000" y="180000"/>
                  </a:cubicBezTo>
                  <a:cubicBezTo>
                    <a:pt x="84000" y="96000"/>
                    <a:pt x="42000" y="48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34" name="Freeform 445"/>
            <p:cNvSpPr>
              <a:spLocks/>
            </p:cNvSpPr>
            <p:nvPr/>
          </p:nvSpPr>
          <p:spPr bwMode="auto">
            <a:xfrm>
              <a:off x="112485595" y="106677709"/>
              <a:ext cx="117764" cy="1009411"/>
            </a:xfrm>
            <a:custGeom>
              <a:avLst/>
              <a:gdLst>
                <a:gd name="T0" fmla="*/ 0 w 168000"/>
                <a:gd name="T1" fmla="*/ 243719 h 1440000"/>
                <a:gd name="T2" fmla="*/ 24372 w 168000"/>
                <a:gd name="T3" fmla="*/ 207161 h 1440000"/>
                <a:gd name="T4" fmla="*/ 24372 w 168000"/>
                <a:gd name="T5" fmla="*/ 146231 h 1440000"/>
                <a:gd name="T6" fmla="*/ 18279 w 168000"/>
                <a:gd name="T7" fmla="*/ 67023 h 1440000"/>
                <a:gd name="T8" fmla="*/ 0 w 168000"/>
                <a:gd name="T9" fmla="*/ 0 h 1440000"/>
                <a:gd name="T10" fmla="*/ 0 60000 65536"/>
                <a:gd name="T11" fmla="*/ 0 60000 65536"/>
                <a:gd name="T12" fmla="*/ 0 60000 65536"/>
                <a:gd name="T13" fmla="*/ 0 60000 65536"/>
                <a:gd name="T14" fmla="*/ 0 60000 65536"/>
                <a:gd name="T15" fmla="*/ 0 w 168000"/>
                <a:gd name="T16" fmla="*/ 0 h 1440000"/>
                <a:gd name="T17" fmla="*/ 168000 w 168000"/>
                <a:gd name="T18" fmla="*/ 1440000 h 1440000"/>
              </a:gdLst>
              <a:ahLst/>
              <a:cxnLst>
                <a:cxn ang="T10">
                  <a:pos x="T0" y="T1"/>
                </a:cxn>
                <a:cxn ang="T11">
                  <a:pos x="T2" y="T3"/>
                </a:cxn>
                <a:cxn ang="T12">
                  <a:pos x="T4" y="T5"/>
                </a:cxn>
                <a:cxn ang="T13">
                  <a:pos x="T6" y="T7"/>
                </a:cxn>
                <a:cxn ang="T14">
                  <a:pos x="T8" y="T9"/>
                </a:cxn>
              </a:cxnLst>
              <a:rect l="T15" t="T16" r="T17" b="T18"/>
              <a:pathLst>
                <a:path w="168000" h="1440000">
                  <a:moveTo>
                    <a:pt x="0" y="1440000"/>
                  </a:moveTo>
                  <a:cubicBezTo>
                    <a:pt x="60000" y="1380000"/>
                    <a:pt x="120000" y="1320000"/>
                    <a:pt x="144000" y="1224000"/>
                  </a:cubicBezTo>
                  <a:cubicBezTo>
                    <a:pt x="168000" y="1128000"/>
                    <a:pt x="150000" y="1002000"/>
                    <a:pt x="144000" y="864000"/>
                  </a:cubicBezTo>
                  <a:cubicBezTo>
                    <a:pt x="138000" y="726000"/>
                    <a:pt x="132000" y="540000"/>
                    <a:pt x="108000" y="396000"/>
                  </a:cubicBezTo>
                  <a:cubicBezTo>
                    <a:pt x="84000" y="252000"/>
                    <a:pt x="12000" y="60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535" name="Freeform 446"/>
            <p:cNvSpPr>
              <a:spLocks/>
            </p:cNvSpPr>
            <p:nvPr/>
          </p:nvSpPr>
          <p:spPr bwMode="auto">
            <a:xfrm>
              <a:off x="109583705" y="106259775"/>
              <a:ext cx="940504" cy="1023581"/>
            </a:xfrm>
            <a:custGeom>
              <a:avLst/>
              <a:gdLst>
                <a:gd name="T0" fmla="*/ 0 w 1341698"/>
                <a:gd name="T1" fmla="*/ 33186 h 1299317"/>
                <a:gd name="T2" fmla="*/ 60559 w 1341698"/>
                <a:gd name="T3" fmla="*/ 39217 h 1299317"/>
                <a:gd name="T4" fmla="*/ 56479 w 1341698"/>
                <a:gd name="T5" fmla="*/ 55621 h 1299317"/>
                <a:gd name="T6" fmla="*/ 56479 w 1341698"/>
                <a:gd name="T7" fmla="*/ 110235 h 1299317"/>
                <a:gd name="T8" fmla="*/ 68665 w 1341698"/>
                <a:gd name="T9" fmla="*/ 153927 h 1299317"/>
                <a:gd name="T10" fmla="*/ 86943 w 1341698"/>
                <a:gd name="T11" fmla="*/ 110235 h 1299317"/>
                <a:gd name="T12" fmla="*/ 105223 w 1341698"/>
                <a:gd name="T13" fmla="*/ 99313 h 1299317"/>
                <a:gd name="T14" fmla="*/ 117409 w 1341698"/>
                <a:gd name="T15" fmla="*/ 143004 h 1299317"/>
                <a:gd name="T16" fmla="*/ 141781 w 1341698"/>
                <a:gd name="T17" fmla="*/ 175773 h 1299317"/>
                <a:gd name="T18" fmla="*/ 147873 w 1341698"/>
                <a:gd name="T19" fmla="*/ 197618 h 1299317"/>
                <a:gd name="T20" fmla="*/ 166153 w 1341698"/>
                <a:gd name="T21" fmla="*/ 252233 h 1299317"/>
                <a:gd name="T22" fmla="*/ 190524 w 1341698"/>
                <a:gd name="T23" fmla="*/ 306847 h 1299317"/>
                <a:gd name="T24" fmla="*/ 220990 w 1341698"/>
                <a:gd name="T25" fmla="*/ 328693 h 1299317"/>
                <a:gd name="T26" fmla="*/ 227083 w 1341698"/>
                <a:gd name="T27" fmla="*/ 350539 h 1299317"/>
                <a:gd name="T28" fmla="*/ 220990 w 1341698"/>
                <a:gd name="T29" fmla="*/ 372385 h 1299317"/>
                <a:gd name="T30" fmla="*/ 202711 w 1341698"/>
                <a:gd name="T31" fmla="*/ 372385 h 1299317"/>
                <a:gd name="T32" fmla="*/ 184431 w 1341698"/>
                <a:gd name="T33" fmla="*/ 394231 h 1299317"/>
                <a:gd name="T34" fmla="*/ 172246 w 1341698"/>
                <a:gd name="T35" fmla="*/ 383307 h 1299317"/>
                <a:gd name="T36" fmla="*/ 172246 w 1341698"/>
                <a:gd name="T37" fmla="*/ 350539 h 1299317"/>
                <a:gd name="T38" fmla="*/ 160060 w 1341698"/>
                <a:gd name="T39" fmla="*/ 328693 h 1299317"/>
                <a:gd name="T40" fmla="*/ 141781 w 1341698"/>
                <a:gd name="T41" fmla="*/ 339617 h 1299317"/>
                <a:gd name="T42" fmla="*/ 123502 w 1341698"/>
                <a:gd name="T43" fmla="*/ 339617 h 1299317"/>
                <a:gd name="T44" fmla="*/ 99130 w 1341698"/>
                <a:gd name="T45" fmla="*/ 295925 h 1299317"/>
                <a:gd name="T46" fmla="*/ 74757 w 1341698"/>
                <a:gd name="T47" fmla="*/ 306847 h 1299317"/>
                <a:gd name="T48" fmla="*/ 50386 w 1341698"/>
                <a:gd name="T49" fmla="*/ 328693 h 1299317"/>
                <a:gd name="T50" fmla="*/ 26013 w 1341698"/>
                <a:gd name="T51" fmla="*/ 317770 h 1299317"/>
                <a:gd name="T52" fmla="*/ 13828 w 1341698"/>
                <a:gd name="T53" fmla="*/ 295925 h 1299317"/>
                <a:gd name="T54" fmla="*/ 13828 w 1341698"/>
                <a:gd name="T55" fmla="*/ 263156 h 1299317"/>
                <a:gd name="T56" fmla="*/ 32106 w 1341698"/>
                <a:gd name="T57" fmla="*/ 197618 h 1299317"/>
                <a:gd name="T58" fmla="*/ 19920 w 1341698"/>
                <a:gd name="T59" fmla="*/ 132081 h 1299317"/>
                <a:gd name="T60" fmla="*/ 7735 w 1341698"/>
                <a:gd name="T61" fmla="*/ 110235 h 1299317"/>
                <a:gd name="T62" fmla="*/ 7735 w 1341698"/>
                <a:gd name="T63" fmla="*/ 88389 h 1299317"/>
                <a:gd name="T64" fmla="*/ 0 w 1341698"/>
                <a:gd name="T65" fmla="*/ 33186 h 1299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1698"/>
                <a:gd name="T100" fmla="*/ 0 h 1299317"/>
                <a:gd name="T101" fmla="*/ 1341698 w 1341698"/>
                <a:gd name="T102" fmla="*/ 1299317 h 12993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1698" h="1299317">
                  <a:moveTo>
                    <a:pt x="0" y="109377"/>
                  </a:moveTo>
                  <a:cubicBezTo>
                    <a:pt x="361121" y="119408"/>
                    <a:pt x="357809" y="0"/>
                    <a:pt x="357809" y="129255"/>
                  </a:cubicBezTo>
                  <a:lnTo>
                    <a:pt x="333698" y="183317"/>
                  </a:lnTo>
                  <a:lnTo>
                    <a:pt x="333698" y="363317"/>
                  </a:lnTo>
                  <a:lnTo>
                    <a:pt x="405698" y="507317"/>
                  </a:lnTo>
                  <a:lnTo>
                    <a:pt x="513698" y="363317"/>
                  </a:lnTo>
                  <a:lnTo>
                    <a:pt x="621698" y="327317"/>
                  </a:lnTo>
                  <a:lnTo>
                    <a:pt x="693698" y="471317"/>
                  </a:lnTo>
                  <a:lnTo>
                    <a:pt x="837698" y="579317"/>
                  </a:lnTo>
                  <a:lnTo>
                    <a:pt x="873698" y="651317"/>
                  </a:lnTo>
                  <a:lnTo>
                    <a:pt x="981698" y="831317"/>
                  </a:lnTo>
                  <a:lnTo>
                    <a:pt x="1125698" y="1011317"/>
                  </a:lnTo>
                  <a:lnTo>
                    <a:pt x="1305698" y="1083317"/>
                  </a:lnTo>
                  <a:lnTo>
                    <a:pt x="1341698" y="1155317"/>
                  </a:lnTo>
                  <a:lnTo>
                    <a:pt x="1305698" y="1227317"/>
                  </a:lnTo>
                  <a:lnTo>
                    <a:pt x="1197698" y="1227317"/>
                  </a:lnTo>
                  <a:lnTo>
                    <a:pt x="1089698" y="1299317"/>
                  </a:lnTo>
                  <a:lnTo>
                    <a:pt x="1017698" y="1263317"/>
                  </a:lnTo>
                  <a:lnTo>
                    <a:pt x="1017698" y="1155317"/>
                  </a:lnTo>
                  <a:lnTo>
                    <a:pt x="945698" y="1083317"/>
                  </a:lnTo>
                  <a:lnTo>
                    <a:pt x="837698" y="1119317"/>
                  </a:lnTo>
                  <a:lnTo>
                    <a:pt x="729698" y="1119317"/>
                  </a:lnTo>
                  <a:lnTo>
                    <a:pt x="585698" y="975317"/>
                  </a:lnTo>
                  <a:lnTo>
                    <a:pt x="441698" y="1011317"/>
                  </a:lnTo>
                  <a:lnTo>
                    <a:pt x="297698" y="1083317"/>
                  </a:lnTo>
                  <a:lnTo>
                    <a:pt x="153698" y="1047317"/>
                  </a:lnTo>
                  <a:lnTo>
                    <a:pt x="81698" y="975317"/>
                  </a:lnTo>
                  <a:lnTo>
                    <a:pt x="81698" y="867317"/>
                  </a:lnTo>
                  <a:lnTo>
                    <a:pt x="189698" y="651317"/>
                  </a:lnTo>
                  <a:lnTo>
                    <a:pt x="117698" y="435317"/>
                  </a:lnTo>
                  <a:lnTo>
                    <a:pt x="45698" y="363317"/>
                  </a:lnTo>
                  <a:lnTo>
                    <a:pt x="45698" y="291317"/>
                  </a:lnTo>
                  <a:lnTo>
                    <a:pt x="0" y="109377"/>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536" name="AutoShape 447"/>
            <p:cNvSpPr>
              <a:spLocks noChangeArrowheads="1"/>
            </p:cNvSpPr>
            <p:nvPr/>
          </p:nvSpPr>
          <p:spPr bwMode="auto">
            <a:xfrm rot="-5400000">
              <a:off x="111171535" y="10734029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50</a:t>
              </a:r>
              <a:endParaRPr lang="sv-SE"/>
            </a:p>
          </p:txBody>
        </p:sp>
        <p:sp>
          <p:nvSpPr>
            <p:cNvPr id="3537" name="AutoShape 448"/>
            <p:cNvSpPr>
              <a:spLocks noChangeArrowheads="1"/>
            </p:cNvSpPr>
            <p:nvPr/>
          </p:nvSpPr>
          <p:spPr bwMode="auto">
            <a:xfrm rot="-5400000">
              <a:off x="110616359" y="107163645"/>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52</a:t>
              </a:r>
              <a:endParaRPr lang="sv-SE"/>
            </a:p>
          </p:txBody>
        </p:sp>
        <p:sp>
          <p:nvSpPr>
            <p:cNvPr id="3538" name="AutoShape 449"/>
            <p:cNvSpPr>
              <a:spLocks noChangeArrowheads="1"/>
            </p:cNvSpPr>
            <p:nvPr/>
          </p:nvSpPr>
          <p:spPr bwMode="auto">
            <a:xfrm rot="-5400000">
              <a:off x="110540653" y="1072141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53</a:t>
              </a:r>
              <a:endParaRPr lang="sv-SE"/>
            </a:p>
          </p:txBody>
        </p:sp>
        <p:sp>
          <p:nvSpPr>
            <p:cNvPr id="3539" name="AutoShape 450"/>
            <p:cNvSpPr>
              <a:spLocks noChangeArrowheads="1"/>
            </p:cNvSpPr>
            <p:nvPr/>
          </p:nvSpPr>
          <p:spPr bwMode="auto">
            <a:xfrm rot="-5400000">
              <a:off x="110464947" y="1072393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54</a:t>
              </a:r>
              <a:endParaRPr lang="sv-SE"/>
            </a:p>
          </p:txBody>
        </p:sp>
        <p:sp>
          <p:nvSpPr>
            <p:cNvPr id="3540" name="AutoShape 451"/>
            <p:cNvSpPr>
              <a:spLocks noChangeArrowheads="1"/>
            </p:cNvSpPr>
            <p:nvPr/>
          </p:nvSpPr>
          <p:spPr bwMode="auto">
            <a:xfrm rot="-5400000">
              <a:off x="110540653" y="107340292"/>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55</a:t>
              </a:r>
              <a:endParaRPr lang="sv-SE"/>
            </a:p>
          </p:txBody>
        </p:sp>
        <p:sp>
          <p:nvSpPr>
            <p:cNvPr id="3541" name="AutoShape 452"/>
            <p:cNvSpPr>
              <a:spLocks noChangeArrowheads="1"/>
            </p:cNvSpPr>
            <p:nvPr/>
          </p:nvSpPr>
          <p:spPr bwMode="auto">
            <a:xfrm rot="-5400000">
              <a:off x="110818241" y="107087939"/>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51</a:t>
              </a:r>
              <a:endParaRPr lang="sv-SE"/>
            </a:p>
          </p:txBody>
        </p:sp>
        <p:sp>
          <p:nvSpPr>
            <p:cNvPr id="3542" name="AutoShape 453"/>
            <p:cNvSpPr>
              <a:spLocks noChangeArrowheads="1"/>
            </p:cNvSpPr>
            <p:nvPr/>
          </p:nvSpPr>
          <p:spPr bwMode="auto">
            <a:xfrm rot="-5400000">
              <a:off x="111297712" y="10764311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48</a:t>
              </a:r>
              <a:endParaRPr lang="sv-SE"/>
            </a:p>
          </p:txBody>
        </p:sp>
        <p:sp>
          <p:nvSpPr>
            <p:cNvPr id="3543" name="AutoShape 454"/>
            <p:cNvSpPr>
              <a:spLocks noChangeArrowheads="1"/>
            </p:cNvSpPr>
            <p:nvPr/>
          </p:nvSpPr>
          <p:spPr bwMode="auto">
            <a:xfrm rot="-5400000">
              <a:off x="111171534" y="107487774"/>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49</a:t>
              </a:r>
              <a:endParaRPr lang="sv-SE"/>
            </a:p>
          </p:txBody>
        </p:sp>
        <p:pic>
          <p:nvPicPr>
            <p:cNvPr id="3544" name="Picture 455"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726150" y="110327775"/>
              <a:ext cx="162228" cy="10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545" name="Picture 456"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87360">
              <a:off x="111978150" y="110327775"/>
              <a:ext cx="161741" cy="10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546" name="Text Box 457"/>
            <p:cNvSpPr txBox="1">
              <a:spLocks noChangeArrowheads="1"/>
            </p:cNvSpPr>
            <p:nvPr/>
          </p:nvSpPr>
          <p:spPr bwMode="auto">
            <a:xfrm>
              <a:off x="106940797" y="109148442"/>
              <a:ext cx="1325316" cy="2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Sommargårdsberget</a:t>
              </a:r>
              <a:endParaRPr lang="sv-SE"/>
            </a:p>
          </p:txBody>
        </p:sp>
        <p:sp>
          <p:nvSpPr>
            <p:cNvPr id="3547" name="Text Box 458"/>
            <p:cNvSpPr txBox="1">
              <a:spLocks noChangeArrowheads="1"/>
            </p:cNvSpPr>
            <p:nvPr/>
          </p:nvSpPr>
          <p:spPr bwMode="auto">
            <a:xfrm>
              <a:off x="109994268" y="106526297"/>
              <a:ext cx="1009411" cy="22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Långsjön</a:t>
              </a:r>
              <a:endParaRPr lang="sv-SE"/>
            </a:p>
          </p:txBody>
        </p:sp>
        <p:sp>
          <p:nvSpPr>
            <p:cNvPr id="3548" name="Text Box 459"/>
            <p:cNvSpPr txBox="1">
              <a:spLocks noChangeArrowheads="1"/>
            </p:cNvSpPr>
            <p:nvPr/>
          </p:nvSpPr>
          <p:spPr bwMode="auto">
            <a:xfrm>
              <a:off x="108000150" y="106907775"/>
              <a:ext cx="1046302" cy="20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Gulltjärn</a:t>
              </a:r>
              <a:endParaRPr lang="sv-SE"/>
            </a:p>
          </p:txBody>
        </p:sp>
        <p:sp>
          <p:nvSpPr>
            <p:cNvPr id="3549" name="Text Box 460"/>
            <p:cNvSpPr txBox="1">
              <a:spLocks noChangeArrowheads="1"/>
            </p:cNvSpPr>
            <p:nvPr/>
          </p:nvSpPr>
          <p:spPr bwMode="auto">
            <a:xfrm>
              <a:off x="111888150" y="106475775"/>
              <a:ext cx="1656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Storrödningsberg</a:t>
              </a:r>
              <a:endParaRPr lang="sv-SE"/>
            </a:p>
          </p:txBody>
        </p:sp>
        <p:sp>
          <p:nvSpPr>
            <p:cNvPr id="3550" name="Text Box 461"/>
            <p:cNvSpPr txBox="1">
              <a:spLocks noChangeArrowheads="1"/>
            </p:cNvSpPr>
            <p:nvPr/>
          </p:nvSpPr>
          <p:spPr bwMode="auto">
            <a:xfrm>
              <a:off x="105073385" y="108896089"/>
              <a:ext cx="982765"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Botsmark</a:t>
              </a:r>
              <a:endParaRPr lang="sv-SE"/>
            </a:p>
          </p:txBody>
        </p:sp>
        <p:sp>
          <p:nvSpPr>
            <p:cNvPr id="3551" name="Text Box 462"/>
            <p:cNvSpPr txBox="1">
              <a:spLocks noChangeArrowheads="1"/>
            </p:cNvSpPr>
            <p:nvPr/>
          </p:nvSpPr>
          <p:spPr bwMode="auto">
            <a:xfrm>
              <a:off x="114120150" y="110183089"/>
              <a:ext cx="1131025" cy="27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Robertsfors</a:t>
              </a:r>
              <a:endParaRPr lang="sv-SE"/>
            </a:p>
          </p:txBody>
        </p:sp>
        <p:sp>
          <p:nvSpPr>
            <p:cNvPr id="3552" name="Text Box 463"/>
            <p:cNvSpPr txBox="1">
              <a:spLocks noChangeArrowheads="1"/>
            </p:cNvSpPr>
            <p:nvPr/>
          </p:nvSpPr>
          <p:spPr bwMode="auto">
            <a:xfrm>
              <a:off x="108720150" y="113171775"/>
              <a:ext cx="1117357"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Sjulsmark</a:t>
              </a:r>
              <a:endParaRPr lang="sv-SE"/>
            </a:p>
          </p:txBody>
        </p:sp>
        <p:sp>
          <p:nvSpPr>
            <p:cNvPr id="3553" name="Text Box 464"/>
            <p:cNvSpPr txBox="1">
              <a:spLocks noChangeArrowheads="1"/>
            </p:cNvSpPr>
            <p:nvPr/>
          </p:nvSpPr>
          <p:spPr bwMode="auto">
            <a:xfrm>
              <a:off x="112464150" y="111695775"/>
              <a:ext cx="432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000">
                  <a:solidFill>
                    <a:srgbClr val="000000"/>
                  </a:solidFill>
                  <a:latin typeface="Times New Roman" pitchFamily="18" charset="0"/>
                </a:rPr>
                <a:t>Rote</a:t>
              </a:r>
              <a:endParaRPr lang="sv-SE"/>
            </a:p>
          </p:txBody>
        </p:sp>
        <p:sp>
          <p:nvSpPr>
            <p:cNvPr id="3554" name="AutoShape 465"/>
            <p:cNvSpPr>
              <a:spLocks noChangeArrowheads="1"/>
            </p:cNvSpPr>
            <p:nvPr/>
          </p:nvSpPr>
          <p:spPr bwMode="auto">
            <a:xfrm>
              <a:off x="110664150" y="110939775"/>
              <a:ext cx="108000" cy="108000"/>
            </a:xfrm>
            <a:prstGeom prst="octagon">
              <a:avLst>
                <a:gd name="adj" fmla="val 29287"/>
              </a:avLst>
            </a:prstGeom>
            <a:solidFill>
              <a:srgbClr val="FF0000"/>
            </a:solidFill>
            <a:ln w="9525" algn="in">
              <a:solidFill>
                <a:srgbClr val="000000"/>
              </a:solidFill>
              <a:miter lim="800000"/>
              <a:headEnd/>
              <a:tailEnd/>
            </a:ln>
          </p:spPr>
          <p:txBody>
            <a:bodyPr lIns="0" tIns="0" rIns="0" bIns="0"/>
            <a:lstStyle/>
            <a:p>
              <a:pPr marL="342900" indent="-342900"/>
              <a:r>
                <a:rPr lang="sv-SE" sz="300">
                  <a:solidFill>
                    <a:srgbClr val="000000"/>
                  </a:solidFill>
                  <a:latin typeface="Times New Roman" pitchFamily="18" charset="0"/>
                </a:rPr>
                <a:t>100</a:t>
              </a:r>
              <a:endParaRPr lang="sv-SE"/>
            </a:p>
          </p:txBody>
        </p:sp>
        <p:sp>
          <p:nvSpPr>
            <p:cNvPr id="3555" name="Rectangle 466"/>
            <p:cNvSpPr>
              <a:spLocks noChangeArrowheads="1"/>
            </p:cNvSpPr>
            <p:nvPr/>
          </p:nvSpPr>
          <p:spPr bwMode="auto">
            <a:xfrm rot="-3120000">
              <a:off x="110480394" y="111005592"/>
              <a:ext cx="108000" cy="36000"/>
            </a:xfrm>
            <a:prstGeom prst="rect">
              <a:avLst/>
            </a:prstGeom>
            <a:solidFill>
              <a:srgbClr val="FF0000"/>
            </a:solidFill>
            <a:ln w="9525" algn="in">
              <a:solidFill>
                <a:srgbClr val="000000"/>
              </a:solidFill>
              <a:miter lim="800000"/>
              <a:headEnd/>
              <a:tailEnd/>
            </a:ln>
          </p:spPr>
          <p:txBody>
            <a:bodyPr lIns="36576" tIns="36576" rIns="36576" bIns="36576"/>
            <a:lstStyle/>
            <a:p>
              <a:endParaRPr lang="sv-SE"/>
            </a:p>
          </p:txBody>
        </p:sp>
        <p:sp>
          <p:nvSpPr>
            <p:cNvPr id="3556" name="Rectangle 467"/>
            <p:cNvSpPr>
              <a:spLocks noChangeArrowheads="1"/>
            </p:cNvSpPr>
            <p:nvPr/>
          </p:nvSpPr>
          <p:spPr bwMode="auto">
            <a:xfrm rot="-1560000">
              <a:off x="110304150" y="111191775"/>
              <a:ext cx="180000" cy="324000"/>
            </a:xfrm>
            <a:prstGeom prst="rect">
              <a:avLst/>
            </a:prstGeom>
            <a:solidFill>
              <a:srgbClr val="33CC33"/>
            </a:solidFill>
            <a:ln w="9525" algn="in">
              <a:solidFill>
                <a:srgbClr val="000000"/>
              </a:solidFill>
              <a:miter lim="800000"/>
              <a:headEnd/>
              <a:tailEnd/>
            </a:ln>
          </p:spPr>
          <p:txBody>
            <a:bodyPr lIns="36576" tIns="36576" rIns="36576" bIns="36576"/>
            <a:lstStyle/>
            <a:p>
              <a:pPr marL="342900" indent="-342900"/>
              <a:endParaRPr lang="sv-SE"/>
            </a:p>
          </p:txBody>
        </p:sp>
        <p:sp>
          <p:nvSpPr>
            <p:cNvPr id="3557" name="Text Box 468"/>
            <p:cNvSpPr txBox="1">
              <a:spLocks noChangeArrowheads="1"/>
            </p:cNvSpPr>
            <p:nvPr/>
          </p:nvSpPr>
          <p:spPr bwMode="auto">
            <a:xfrm>
              <a:off x="110340150" y="111191775"/>
              <a:ext cx="75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Hällgärdan</a:t>
              </a:r>
              <a:endParaRPr lang="sv-SE"/>
            </a:p>
          </p:txBody>
        </p:sp>
        <p:sp>
          <p:nvSpPr>
            <p:cNvPr id="3558" name="Text Box 469"/>
            <p:cNvSpPr txBox="1">
              <a:spLocks noChangeArrowheads="1"/>
            </p:cNvSpPr>
            <p:nvPr/>
          </p:nvSpPr>
          <p:spPr bwMode="auto">
            <a:xfrm>
              <a:off x="112788150" y="107159775"/>
              <a:ext cx="1368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Gambromyran</a:t>
              </a:r>
              <a:endParaRPr lang="sv-SE"/>
            </a:p>
          </p:txBody>
        </p:sp>
        <p:sp>
          <p:nvSpPr>
            <p:cNvPr id="3559" name="Text Box 470"/>
            <p:cNvSpPr txBox="1">
              <a:spLocks noChangeArrowheads="1"/>
            </p:cNvSpPr>
            <p:nvPr/>
          </p:nvSpPr>
          <p:spPr bwMode="auto">
            <a:xfrm>
              <a:off x="111713235" y="110579775"/>
              <a:ext cx="720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FFFFFF"/>
                  </a:solidFill>
                  <a:latin typeface="Times New Roman" pitchFamily="18" charset="0"/>
                </a:rPr>
                <a:t>Åkullsjön</a:t>
              </a:r>
              <a:endParaRPr lang="sv-SE"/>
            </a:p>
          </p:txBody>
        </p:sp>
        <p:sp>
          <p:nvSpPr>
            <p:cNvPr id="3560" name="AutoShape 471"/>
            <p:cNvSpPr>
              <a:spLocks noChangeArrowheads="1"/>
            </p:cNvSpPr>
            <p:nvPr/>
          </p:nvSpPr>
          <p:spPr bwMode="auto">
            <a:xfrm rot="-5400000">
              <a:off x="110979358" y="11048056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96</a:t>
              </a:r>
              <a:endParaRPr lang="sv-SE"/>
            </a:p>
          </p:txBody>
        </p:sp>
        <p:sp>
          <p:nvSpPr>
            <p:cNvPr id="3561" name="AutoShape 472"/>
            <p:cNvSpPr>
              <a:spLocks noChangeArrowheads="1"/>
            </p:cNvSpPr>
            <p:nvPr/>
          </p:nvSpPr>
          <p:spPr bwMode="auto">
            <a:xfrm rot="-5400000">
              <a:off x="110934792" y="110524857"/>
              <a:ext cx="79636" cy="62053"/>
            </a:xfrm>
            <a:prstGeom prst="homePlate">
              <a:avLst>
                <a:gd name="adj" fmla="val 32084"/>
              </a:avLst>
            </a:prstGeom>
            <a:solidFill>
              <a:srgbClr val="3366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97</a:t>
              </a:r>
              <a:endParaRPr lang="sv-SE"/>
            </a:p>
          </p:txBody>
        </p:sp>
        <p:sp>
          <p:nvSpPr>
            <p:cNvPr id="3562" name="AutoShape 473"/>
            <p:cNvSpPr>
              <a:spLocks noChangeArrowheads="1"/>
            </p:cNvSpPr>
            <p:nvPr/>
          </p:nvSpPr>
          <p:spPr bwMode="auto">
            <a:xfrm rot="-5400000">
              <a:off x="110897675" y="110568651"/>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98</a:t>
              </a:r>
              <a:endParaRPr lang="sv-SE"/>
            </a:p>
          </p:txBody>
        </p:sp>
        <p:sp>
          <p:nvSpPr>
            <p:cNvPr id="3563" name="AutoShape 474"/>
            <p:cNvSpPr>
              <a:spLocks noChangeArrowheads="1"/>
            </p:cNvSpPr>
            <p:nvPr/>
          </p:nvSpPr>
          <p:spPr bwMode="auto">
            <a:xfrm rot="-5400000">
              <a:off x="111377146" y="110242064"/>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92</a:t>
              </a:r>
              <a:endParaRPr lang="sv-SE"/>
            </a:p>
          </p:txBody>
        </p:sp>
        <p:sp>
          <p:nvSpPr>
            <p:cNvPr id="3564" name="AutoShape 475"/>
            <p:cNvSpPr>
              <a:spLocks noChangeArrowheads="1"/>
            </p:cNvSpPr>
            <p:nvPr/>
          </p:nvSpPr>
          <p:spPr bwMode="auto">
            <a:xfrm rot="-5400000">
              <a:off x="111875174" y="110227239"/>
              <a:ext cx="79637" cy="62053"/>
            </a:xfrm>
            <a:prstGeom prst="homePlate">
              <a:avLst>
                <a:gd name="adj" fmla="val 32084"/>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91</a:t>
              </a:r>
              <a:endParaRPr lang="sv-SE"/>
            </a:p>
          </p:txBody>
        </p:sp>
        <p:sp>
          <p:nvSpPr>
            <p:cNvPr id="3565" name="AutoShape 476"/>
            <p:cNvSpPr>
              <a:spLocks noChangeArrowheads="1"/>
            </p:cNvSpPr>
            <p:nvPr/>
          </p:nvSpPr>
          <p:spPr bwMode="auto">
            <a:xfrm rot="-5400000">
              <a:off x="111970910" y="110222034"/>
              <a:ext cx="79637" cy="62053"/>
            </a:xfrm>
            <a:prstGeom prst="homePlate">
              <a:avLst>
                <a:gd name="adj" fmla="val 32084"/>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90</a:t>
              </a:r>
              <a:endParaRPr lang="sv-SE"/>
            </a:p>
          </p:txBody>
        </p:sp>
        <p:sp>
          <p:nvSpPr>
            <p:cNvPr id="3566" name="AutoShape 477"/>
            <p:cNvSpPr>
              <a:spLocks noChangeArrowheads="1"/>
            </p:cNvSpPr>
            <p:nvPr/>
          </p:nvSpPr>
          <p:spPr bwMode="auto">
            <a:xfrm rot="-5400000">
              <a:off x="112509359" y="110066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77</a:t>
              </a:r>
              <a:endParaRPr lang="sv-SE"/>
            </a:p>
          </p:txBody>
        </p:sp>
        <p:sp>
          <p:nvSpPr>
            <p:cNvPr id="3567" name="AutoShape 478"/>
            <p:cNvSpPr>
              <a:spLocks noChangeArrowheads="1"/>
            </p:cNvSpPr>
            <p:nvPr/>
          </p:nvSpPr>
          <p:spPr bwMode="auto">
            <a:xfrm rot="-5400000">
              <a:off x="110619358" y="109400567"/>
              <a:ext cx="79637"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43</a:t>
              </a:r>
              <a:endParaRPr lang="sv-SE"/>
            </a:p>
          </p:txBody>
        </p:sp>
        <p:pic>
          <p:nvPicPr>
            <p:cNvPr id="3568" name="Picture 479"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112194150" y="110291775"/>
              <a:ext cx="174384" cy="1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69" name="AutoShape 480"/>
            <p:cNvSpPr>
              <a:spLocks noChangeArrowheads="1"/>
            </p:cNvSpPr>
            <p:nvPr/>
          </p:nvSpPr>
          <p:spPr bwMode="auto">
            <a:xfrm rot="-5400000">
              <a:off x="110493359" y="109292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44</a:t>
              </a:r>
              <a:endParaRPr lang="sv-SE"/>
            </a:p>
          </p:txBody>
        </p:sp>
        <p:sp>
          <p:nvSpPr>
            <p:cNvPr id="3570" name="AutoShape 481"/>
            <p:cNvSpPr>
              <a:spLocks noChangeArrowheads="1"/>
            </p:cNvSpPr>
            <p:nvPr/>
          </p:nvSpPr>
          <p:spPr bwMode="auto">
            <a:xfrm rot="-5400000">
              <a:off x="111591359" y="109274566"/>
              <a:ext cx="79636" cy="62053"/>
            </a:xfrm>
            <a:prstGeom prst="homePlate">
              <a:avLst>
                <a:gd name="adj" fmla="val 32084"/>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71</a:t>
              </a:r>
              <a:endParaRPr lang="sv-SE"/>
            </a:p>
          </p:txBody>
        </p:sp>
        <p:sp>
          <p:nvSpPr>
            <p:cNvPr id="3571" name="AutoShape 482"/>
            <p:cNvSpPr>
              <a:spLocks noChangeArrowheads="1"/>
            </p:cNvSpPr>
            <p:nvPr/>
          </p:nvSpPr>
          <p:spPr bwMode="auto">
            <a:xfrm rot="-5400000">
              <a:off x="111699359" y="109202566"/>
              <a:ext cx="79636" cy="62053"/>
            </a:xfrm>
            <a:prstGeom prst="homePlate">
              <a:avLst>
                <a:gd name="adj" fmla="val 32084"/>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72</a:t>
              </a:r>
              <a:endParaRPr lang="sv-SE"/>
            </a:p>
          </p:txBody>
        </p:sp>
        <p:sp>
          <p:nvSpPr>
            <p:cNvPr id="3572" name="AutoShape 483"/>
            <p:cNvSpPr>
              <a:spLocks noChangeArrowheads="1"/>
            </p:cNvSpPr>
            <p:nvPr/>
          </p:nvSpPr>
          <p:spPr bwMode="auto">
            <a:xfrm rot="-5400000">
              <a:off x="111161908" y="110297741"/>
              <a:ext cx="79637" cy="62052"/>
            </a:xfrm>
            <a:prstGeom prst="homePlate">
              <a:avLst>
                <a:gd name="adj" fmla="val 32085"/>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94</a:t>
              </a:r>
              <a:endParaRPr lang="sv-SE"/>
            </a:p>
          </p:txBody>
        </p:sp>
      </p:grpSp>
      <p:grpSp>
        <p:nvGrpSpPr>
          <p:cNvPr id="3114" name="Group 723"/>
          <p:cNvGrpSpPr>
            <a:grpSpLocks/>
          </p:cNvGrpSpPr>
          <p:nvPr/>
        </p:nvGrpSpPr>
        <p:grpSpPr bwMode="auto">
          <a:xfrm>
            <a:off x="104760713" y="106259313"/>
            <a:ext cx="9863137" cy="6804025"/>
            <a:chOff x="104760150" y="106259775"/>
            <a:chExt cx="9864000" cy="6804000"/>
          </a:xfrm>
        </p:grpSpPr>
        <p:graphicFrame>
          <p:nvGraphicFramePr>
            <p:cNvPr id="3074" name="Object 724"/>
            <p:cNvGraphicFramePr>
              <a:graphicFrameLocks noChangeAspect="1"/>
            </p:cNvGraphicFramePr>
            <p:nvPr/>
          </p:nvGraphicFramePr>
          <p:xfrm>
            <a:off x="113056362" y="108109710"/>
            <a:ext cx="449433" cy="506068"/>
          </p:xfrm>
          <a:graphic>
            <a:graphicData uri="http://schemas.openxmlformats.org/presentationml/2006/ole">
              <mc:AlternateContent xmlns:mc="http://schemas.openxmlformats.org/markup-compatibility/2006">
                <mc:Choice xmlns:v="urn:schemas-microsoft-com:vml" Requires="v">
                  <p:oleObj spid="_x0000_s54694" name="Bitmappsbild" r:id="rId43" imgW="495369" imgH="581106" progId="Paint.Picture">
                    <p:embed/>
                  </p:oleObj>
                </mc:Choice>
                <mc:Fallback>
                  <p:oleObj name="Bitmappsbild" r:id="rId43" imgW="495369" imgH="581106" progId="Paint.Picture">
                    <p:embed/>
                    <p:pic>
                      <p:nvPicPr>
                        <p:cNvPr id="0" name="Object 7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56362" y="108109710"/>
                          <a:ext cx="449433" cy="5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75" name="Object 725"/>
            <p:cNvGraphicFramePr>
              <a:graphicFrameLocks noChangeAspect="1"/>
            </p:cNvGraphicFramePr>
            <p:nvPr/>
          </p:nvGraphicFramePr>
          <p:xfrm>
            <a:off x="109430852" y="109019001"/>
            <a:ext cx="449433" cy="506067"/>
          </p:xfrm>
          <a:graphic>
            <a:graphicData uri="http://schemas.openxmlformats.org/presentationml/2006/ole">
              <mc:AlternateContent xmlns:mc="http://schemas.openxmlformats.org/markup-compatibility/2006">
                <mc:Choice xmlns:v="urn:schemas-microsoft-com:vml" Requires="v">
                  <p:oleObj spid="_x0000_s54695" name="Bitmappsbild" r:id="rId44" imgW="495369" imgH="581106" progId="Paint.Picture">
                    <p:embed/>
                  </p:oleObj>
                </mc:Choice>
                <mc:Fallback>
                  <p:oleObj name="Bitmappsbild" r:id="rId44" imgW="495369" imgH="581106" progId="Paint.Picture">
                    <p:embed/>
                    <p:pic>
                      <p:nvPicPr>
                        <p:cNvPr id="0" name="Object 7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30852" y="109019001"/>
                          <a:ext cx="449433"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76" name="Object 726"/>
            <p:cNvGraphicFramePr>
              <a:graphicFrameLocks noChangeAspect="1"/>
            </p:cNvGraphicFramePr>
            <p:nvPr/>
          </p:nvGraphicFramePr>
          <p:xfrm>
            <a:off x="112566428" y="111433323"/>
            <a:ext cx="449433" cy="506067"/>
          </p:xfrm>
          <a:graphic>
            <a:graphicData uri="http://schemas.openxmlformats.org/presentationml/2006/ole">
              <mc:AlternateContent xmlns:mc="http://schemas.openxmlformats.org/markup-compatibility/2006">
                <mc:Choice xmlns:v="urn:schemas-microsoft-com:vml" Requires="v">
                  <p:oleObj spid="_x0000_s54696" name="Bitmappsbild" r:id="rId45" imgW="495369" imgH="581106" progId="Paint.Picture">
                    <p:embed/>
                  </p:oleObj>
                </mc:Choice>
                <mc:Fallback>
                  <p:oleObj name="Bitmappsbild" r:id="rId45" imgW="495369" imgH="581106" progId="Paint.Picture">
                    <p:embed/>
                    <p:pic>
                      <p:nvPicPr>
                        <p:cNvPr id="0" name="Object 7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66428" y="111433323"/>
                          <a:ext cx="449433"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77" name="Object 727"/>
            <p:cNvGraphicFramePr>
              <a:graphicFrameLocks noChangeAspect="1"/>
            </p:cNvGraphicFramePr>
            <p:nvPr/>
          </p:nvGraphicFramePr>
          <p:xfrm>
            <a:off x="109006243" y="111276549"/>
            <a:ext cx="449432" cy="506067"/>
          </p:xfrm>
          <a:graphic>
            <a:graphicData uri="http://schemas.openxmlformats.org/presentationml/2006/ole">
              <mc:AlternateContent xmlns:mc="http://schemas.openxmlformats.org/markup-compatibility/2006">
                <mc:Choice xmlns:v="urn:schemas-microsoft-com:vml" Requires="v">
                  <p:oleObj spid="_x0000_s54697" name="Bitmappsbild" r:id="rId46" imgW="495369" imgH="581106" progId="Paint.Picture">
                    <p:embed/>
                  </p:oleObj>
                </mc:Choice>
                <mc:Fallback>
                  <p:oleObj name="Bitmappsbild" r:id="rId46" imgW="495369" imgH="581106" progId="Paint.Picture">
                    <p:embed/>
                    <p:pic>
                      <p:nvPicPr>
                        <p:cNvPr id="0" name="Object 7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06243" y="111276549"/>
                          <a:ext cx="449432"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78" name="Object 728"/>
            <p:cNvGraphicFramePr>
              <a:graphicFrameLocks noChangeAspect="1"/>
            </p:cNvGraphicFramePr>
            <p:nvPr/>
          </p:nvGraphicFramePr>
          <p:xfrm>
            <a:off x="107895726" y="110774872"/>
            <a:ext cx="449433" cy="506067"/>
          </p:xfrm>
          <a:graphic>
            <a:graphicData uri="http://schemas.openxmlformats.org/presentationml/2006/ole">
              <mc:AlternateContent xmlns:mc="http://schemas.openxmlformats.org/markup-compatibility/2006">
                <mc:Choice xmlns:v="urn:schemas-microsoft-com:vml" Requires="v">
                  <p:oleObj spid="_x0000_s54698" name="Bitmappsbild" r:id="rId47" imgW="495369" imgH="581106" progId="Paint.Picture">
                    <p:embed/>
                  </p:oleObj>
                </mc:Choice>
                <mc:Fallback>
                  <p:oleObj name="Bitmappsbild" r:id="rId47" imgW="495369" imgH="581106" progId="Paint.Picture">
                    <p:embed/>
                    <p:pic>
                      <p:nvPicPr>
                        <p:cNvPr id="0" name="Object 7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95726" y="110774872"/>
                          <a:ext cx="449433"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79" name="Object 729"/>
            <p:cNvGraphicFramePr>
              <a:graphicFrameLocks noChangeAspect="1"/>
            </p:cNvGraphicFramePr>
            <p:nvPr/>
          </p:nvGraphicFramePr>
          <p:xfrm>
            <a:off x="105968653" y="109583388"/>
            <a:ext cx="449433" cy="506067"/>
          </p:xfrm>
          <a:graphic>
            <a:graphicData uri="http://schemas.openxmlformats.org/presentationml/2006/ole">
              <mc:AlternateContent xmlns:mc="http://schemas.openxmlformats.org/markup-compatibility/2006">
                <mc:Choice xmlns:v="urn:schemas-microsoft-com:vml" Requires="v">
                  <p:oleObj spid="_x0000_s54699" name="Bitmappsbild" r:id="rId48" imgW="495369" imgH="581106" progId="Paint.Picture">
                    <p:embed/>
                  </p:oleObj>
                </mc:Choice>
                <mc:Fallback>
                  <p:oleObj name="Bitmappsbild" r:id="rId48" imgW="495369" imgH="581106" progId="Paint.Picture">
                    <p:embed/>
                    <p:pic>
                      <p:nvPicPr>
                        <p:cNvPr id="0" name="Object 7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68653" y="109583388"/>
                          <a:ext cx="449433"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0" name="Object 730"/>
            <p:cNvGraphicFramePr>
              <a:graphicFrameLocks noChangeAspect="1"/>
            </p:cNvGraphicFramePr>
            <p:nvPr/>
          </p:nvGraphicFramePr>
          <p:xfrm>
            <a:off x="106719885" y="109081710"/>
            <a:ext cx="449433" cy="506068"/>
          </p:xfrm>
          <a:graphic>
            <a:graphicData uri="http://schemas.openxmlformats.org/presentationml/2006/ole">
              <mc:AlternateContent xmlns:mc="http://schemas.openxmlformats.org/markup-compatibility/2006">
                <mc:Choice xmlns:v="urn:schemas-microsoft-com:vml" Requires="v">
                  <p:oleObj spid="_x0000_s54700" name="Bitmappsbild" r:id="rId49" imgW="495369" imgH="581106" progId="Paint.Picture">
                    <p:embed/>
                  </p:oleObj>
                </mc:Choice>
                <mc:Fallback>
                  <p:oleObj name="Bitmappsbild" r:id="rId49" imgW="495369" imgH="581106" progId="Paint.Picture">
                    <p:embed/>
                    <p:pic>
                      <p:nvPicPr>
                        <p:cNvPr id="0" name="Object 7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19885" y="109081710"/>
                          <a:ext cx="449433" cy="50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1" name="Object 731"/>
            <p:cNvGraphicFramePr>
              <a:graphicFrameLocks noChangeAspect="1"/>
            </p:cNvGraphicFramePr>
            <p:nvPr/>
          </p:nvGraphicFramePr>
          <p:xfrm>
            <a:off x="106360600" y="107608033"/>
            <a:ext cx="449433" cy="506067"/>
          </p:xfrm>
          <a:graphic>
            <a:graphicData uri="http://schemas.openxmlformats.org/presentationml/2006/ole">
              <mc:AlternateContent xmlns:mc="http://schemas.openxmlformats.org/markup-compatibility/2006">
                <mc:Choice xmlns:v="urn:schemas-microsoft-com:vml" Requires="v">
                  <p:oleObj spid="_x0000_s54701" name="Bitmappsbild" r:id="rId50" imgW="495369" imgH="581106" progId="Paint.Picture">
                    <p:embed/>
                  </p:oleObj>
                </mc:Choice>
                <mc:Fallback>
                  <p:oleObj name="Bitmappsbild" r:id="rId50" imgW="495369" imgH="581106" progId="Paint.Picture">
                    <p:embed/>
                    <p:pic>
                      <p:nvPicPr>
                        <p:cNvPr id="0" name="Object 7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0600" y="107608033"/>
                          <a:ext cx="449433"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graphicFrame>
          <p:nvGraphicFramePr>
            <p:cNvPr id="3082" name="Object 732"/>
            <p:cNvGraphicFramePr>
              <a:graphicFrameLocks noChangeAspect="1"/>
            </p:cNvGraphicFramePr>
            <p:nvPr/>
          </p:nvGraphicFramePr>
          <p:xfrm>
            <a:off x="108189686" y="107764807"/>
            <a:ext cx="449433" cy="506067"/>
          </p:xfrm>
          <a:graphic>
            <a:graphicData uri="http://schemas.openxmlformats.org/presentationml/2006/ole">
              <mc:AlternateContent xmlns:mc="http://schemas.openxmlformats.org/markup-compatibility/2006">
                <mc:Choice xmlns:v="urn:schemas-microsoft-com:vml" Requires="v">
                  <p:oleObj spid="_x0000_s54702" name="Bitmappsbild" r:id="rId51" imgW="495369" imgH="581106" progId="Paint.Picture">
                    <p:embed/>
                  </p:oleObj>
                </mc:Choice>
                <mc:Fallback>
                  <p:oleObj name="Bitmappsbild" r:id="rId51" imgW="495369" imgH="581106" progId="Paint.Picture">
                    <p:embed/>
                    <p:pic>
                      <p:nvPicPr>
                        <p:cNvPr id="0" name="Object 7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89686" y="107764807"/>
                          <a:ext cx="449433" cy="5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3115" name="Rectangle 733"/>
            <p:cNvSpPr>
              <a:spLocks noChangeArrowheads="1"/>
            </p:cNvSpPr>
            <p:nvPr/>
          </p:nvSpPr>
          <p:spPr bwMode="auto">
            <a:xfrm>
              <a:off x="104760150" y="106322485"/>
              <a:ext cx="9864000" cy="6741290"/>
            </a:xfrm>
            <a:prstGeom prst="rect">
              <a:avLst/>
            </a:prstGeom>
            <a:solidFill>
              <a:srgbClr val="33CC33">
                <a:alpha val="32156"/>
              </a:srgbClr>
            </a:solidFill>
            <a:ln w="9525" algn="in">
              <a:solidFill>
                <a:srgbClr val="000000"/>
              </a:solidFill>
              <a:miter lim="800000"/>
              <a:headEnd/>
              <a:tailEnd/>
            </a:ln>
          </p:spPr>
          <p:txBody>
            <a:bodyPr lIns="36576" tIns="36576" rIns="36576" bIns="36576"/>
            <a:lstStyle/>
            <a:p>
              <a:endParaRPr lang="sv-SE"/>
            </a:p>
          </p:txBody>
        </p:sp>
        <p:sp>
          <p:nvSpPr>
            <p:cNvPr id="3116" name="Text Box 734"/>
            <p:cNvSpPr txBox="1">
              <a:spLocks noChangeArrowheads="1"/>
            </p:cNvSpPr>
            <p:nvPr/>
          </p:nvSpPr>
          <p:spPr bwMode="auto">
            <a:xfrm>
              <a:off x="110678069" y="111335775"/>
              <a:ext cx="1066081"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Gårdberget</a:t>
              </a:r>
              <a:endParaRPr lang="sv-SE"/>
            </a:p>
          </p:txBody>
        </p:sp>
        <p:sp>
          <p:nvSpPr>
            <p:cNvPr id="3117" name="Text Box 735"/>
            <p:cNvSpPr txBox="1">
              <a:spLocks noChangeArrowheads="1"/>
            </p:cNvSpPr>
            <p:nvPr/>
          </p:nvSpPr>
          <p:spPr bwMode="auto">
            <a:xfrm>
              <a:off x="112552514" y="110939775"/>
              <a:ext cx="847636" cy="27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Sjöbäck</a:t>
              </a:r>
              <a:endParaRPr lang="sv-SE"/>
            </a:p>
          </p:txBody>
        </p:sp>
        <p:sp>
          <p:nvSpPr>
            <p:cNvPr id="3118" name="Text Box 736"/>
            <p:cNvSpPr txBox="1">
              <a:spLocks noChangeArrowheads="1"/>
            </p:cNvSpPr>
            <p:nvPr/>
          </p:nvSpPr>
          <p:spPr bwMode="auto">
            <a:xfrm>
              <a:off x="110590362" y="110759194"/>
              <a:ext cx="937788" cy="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Borggård</a:t>
              </a:r>
              <a:endParaRPr lang="sv-SE"/>
            </a:p>
          </p:txBody>
        </p:sp>
        <p:sp>
          <p:nvSpPr>
            <p:cNvPr id="3119" name="Freeform 737"/>
            <p:cNvSpPr>
              <a:spLocks/>
            </p:cNvSpPr>
            <p:nvPr/>
          </p:nvSpPr>
          <p:spPr bwMode="auto">
            <a:xfrm>
              <a:off x="110527354" y="109870708"/>
              <a:ext cx="1677085" cy="698660"/>
            </a:xfrm>
            <a:custGeom>
              <a:avLst/>
              <a:gdLst>
                <a:gd name="T0" fmla="*/ 245544 w 1908000"/>
                <a:gd name="T1" fmla="*/ 23097 h 828000"/>
                <a:gd name="T2" fmla="*/ 198324 w 1908000"/>
                <a:gd name="T3" fmla="*/ 38496 h 828000"/>
                <a:gd name="T4" fmla="*/ 151104 w 1908000"/>
                <a:gd name="T5" fmla="*/ 76994 h 828000"/>
                <a:gd name="T6" fmla="*/ 141660 w 1908000"/>
                <a:gd name="T7" fmla="*/ 84692 h 828000"/>
                <a:gd name="T8" fmla="*/ 132216 w 1908000"/>
                <a:gd name="T9" fmla="*/ 115489 h 828000"/>
                <a:gd name="T10" fmla="*/ 113328 w 1908000"/>
                <a:gd name="T11" fmla="*/ 138587 h 828000"/>
                <a:gd name="T12" fmla="*/ 113328 w 1908000"/>
                <a:gd name="T13" fmla="*/ 200181 h 828000"/>
                <a:gd name="T14" fmla="*/ 103883 w 1908000"/>
                <a:gd name="T15" fmla="*/ 200181 h 828000"/>
                <a:gd name="T16" fmla="*/ 113328 w 1908000"/>
                <a:gd name="T17" fmla="*/ 238678 h 828000"/>
                <a:gd name="T18" fmla="*/ 94440 w 1908000"/>
                <a:gd name="T19" fmla="*/ 254077 h 828000"/>
                <a:gd name="T20" fmla="*/ 66108 w 1908000"/>
                <a:gd name="T21" fmla="*/ 261776 h 828000"/>
                <a:gd name="T22" fmla="*/ 37777 w 1908000"/>
                <a:gd name="T23" fmla="*/ 261776 h 828000"/>
                <a:gd name="T24" fmla="*/ 28333 w 1908000"/>
                <a:gd name="T25" fmla="*/ 284874 h 828000"/>
                <a:gd name="T26" fmla="*/ 9445 w 1908000"/>
                <a:gd name="T27" fmla="*/ 284874 h 828000"/>
                <a:gd name="T28" fmla="*/ 0 w 1908000"/>
                <a:gd name="T29" fmla="*/ 300272 h 828000"/>
                <a:gd name="T30" fmla="*/ 9445 w 1908000"/>
                <a:gd name="T31" fmla="*/ 307971 h 828000"/>
                <a:gd name="T32" fmla="*/ 56664 w 1908000"/>
                <a:gd name="T33" fmla="*/ 323370 h 828000"/>
                <a:gd name="T34" fmla="*/ 151104 w 1908000"/>
                <a:gd name="T35" fmla="*/ 331069 h 828000"/>
                <a:gd name="T36" fmla="*/ 245544 w 1908000"/>
                <a:gd name="T37" fmla="*/ 346468 h 828000"/>
                <a:gd name="T38" fmla="*/ 302208 w 1908000"/>
                <a:gd name="T39" fmla="*/ 354167 h 828000"/>
                <a:gd name="T40" fmla="*/ 387204 w 1908000"/>
                <a:gd name="T41" fmla="*/ 315671 h 828000"/>
                <a:gd name="T42" fmla="*/ 566640 w 1908000"/>
                <a:gd name="T43" fmla="*/ 315671 h 828000"/>
                <a:gd name="T44" fmla="*/ 576084 w 1908000"/>
                <a:gd name="T45" fmla="*/ 307971 h 828000"/>
                <a:gd name="T46" fmla="*/ 604416 w 1908000"/>
                <a:gd name="T47" fmla="*/ 315671 h 828000"/>
                <a:gd name="T48" fmla="*/ 632748 w 1908000"/>
                <a:gd name="T49" fmla="*/ 323370 h 828000"/>
                <a:gd name="T50" fmla="*/ 651636 w 1908000"/>
                <a:gd name="T51" fmla="*/ 323370 h 828000"/>
                <a:gd name="T52" fmla="*/ 708299 w 1908000"/>
                <a:gd name="T53" fmla="*/ 323370 h 828000"/>
                <a:gd name="T54" fmla="*/ 755520 w 1908000"/>
                <a:gd name="T55" fmla="*/ 307971 h 828000"/>
                <a:gd name="T56" fmla="*/ 802740 w 1908000"/>
                <a:gd name="T57" fmla="*/ 277174 h 828000"/>
                <a:gd name="T58" fmla="*/ 840517 w 1908000"/>
                <a:gd name="T59" fmla="*/ 254077 h 828000"/>
                <a:gd name="T60" fmla="*/ 906624 w 1908000"/>
                <a:gd name="T61" fmla="*/ 261776 h 828000"/>
                <a:gd name="T62" fmla="*/ 972732 w 1908000"/>
                <a:gd name="T63" fmla="*/ 200181 h 828000"/>
                <a:gd name="T64" fmla="*/ 972732 w 1908000"/>
                <a:gd name="T65" fmla="*/ 169385 h 828000"/>
                <a:gd name="T66" fmla="*/ 991620 w 1908000"/>
                <a:gd name="T67" fmla="*/ 153986 h 828000"/>
                <a:gd name="T68" fmla="*/ 1001064 w 1908000"/>
                <a:gd name="T69" fmla="*/ 115489 h 828000"/>
                <a:gd name="T70" fmla="*/ 1001064 w 1908000"/>
                <a:gd name="T71" fmla="*/ 84692 h 828000"/>
                <a:gd name="T72" fmla="*/ 991620 w 1908000"/>
                <a:gd name="T73" fmla="*/ 76994 h 828000"/>
                <a:gd name="T74" fmla="*/ 991620 w 1908000"/>
                <a:gd name="T75" fmla="*/ 53896 h 828000"/>
                <a:gd name="T76" fmla="*/ 944400 w 1908000"/>
                <a:gd name="T77" fmla="*/ 7700 h 828000"/>
                <a:gd name="T78" fmla="*/ 878292 w 1908000"/>
                <a:gd name="T79" fmla="*/ 7700 h 828000"/>
                <a:gd name="T80" fmla="*/ 849960 w 1908000"/>
                <a:gd name="T81" fmla="*/ 0 h 828000"/>
                <a:gd name="T82" fmla="*/ 821629 w 1908000"/>
                <a:gd name="T83" fmla="*/ 15399 h 828000"/>
                <a:gd name="T84" fmla="*/ 802740 w 1908000"/>
                <a:gd name="T85" fmla="*/ 15399 h 828000"/>
                <a:gd name="T86" fmla="*/ 783852 w 1908000"/>
                <a:gd name="T87" fmla="*/ 23097 h 828000"/>
                <a:gd name="T88" fmla="*/ 736632 w 1908000"/>
                <a:gd name="T89" fmla="*/ 23097 h 828000"/>
                <a:gd name="T90" fmla="*/ 670525 w 1908000"/>
                <a:gd name="T91" fmla="*/ 7700 h 828000"/>
                <a:gd name="T92" fmla="*/ 632748 w 1908000"/>
                <a:gd name="T93" fmla="*/ 7700 h 828000"/>
                <a:gd name="T94" fmla="*/ 585528 w 1908000"/>
                <a:gd name="T95" fmla="*/ 0 h 828000"/>
                <a:gd name="T96" fmla="*/ 538308 w 1908000"/>
                <a:gd name="T97" fmla="*/ 15399 h 828000"/>
                <a:gd name="T98" fmla="*/ 500533 w 1908000"/>
                <a:gd name="T99" fmla="*/ 23097 h 828000"/>
                <a:gd name="T100" fmla="*/ 453312 w 1908000"/>
                <a:gd name="T101" fmla="*/ 30797 h 828000"/>
                <a:gd name="T102" fmla="*/ 415536 w 1908000"/>
                <a:gd name="T103" fmla="*/ 30797 h 828000"/>
                <a:gd name="T104" fmla="*/ 387204 w 1908000"/>
                <a:gd name="T105" fmla="*/ 23097 h 828000"/>
                <a:gd name="T106" fmla="*/ 358872 w 1908000"/>
                <a:gd name="T107" fmla="*/ 30797 h 828000"/>
                <a:gd name="T108" fmla="*/ 330540 w 1908000"/>
                <a:gd name="T109" fmla="*/ 30797 h 828000"/>
                <a:gd name="T110" fmla="*/ 311652 w 1908000"/>
                <a:gd name="T111" fmla="*/ 23097 h 828000"/>
                <a:gd name="T112" fmla="*/ 264433 w 1908000"/>
                <a:gd name="T113" fmla="*/ 15399 h 828000"/>
                <a:gd name="T114" fmla="*/ 245544 w 1908000"/>
                <a:gd name="T115" fmla="*/ 23097 h 828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8000"/>
                <a:gd name="T175" fmla="*/ 0 h 828000"/>
                <a:gd name="T176" fmla="*/ 1908000 w 1908000"/>
                <a:gd name="T177" fmla="*/ 828000 h 828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8000" h="828000">
                  <a:moveTo>
                    <a:pt x="468000" y="54000"/>
                  </a:moveTo>
                  <a:lnTo>
                    <a:pt x="378000" y="90000"/>
                  </a:lnTo>
                  <a:lnTo>
                    <a:pt x="288000" y="180000"/>
                  </a:lnTo>
                  <a:lnTo>
                    <a:pt x="270000" y="198000"/>
                  </a:lnTo>
                  <a:lnTo>
                    <a:pt x="252000" y="270000"/>
                  </a:lnTo>
                  <a:lnTo>
                    <a:pt x="216000" y="324000"/>
                  </a:lnTo>
                  <a:lnTo>
                    <a:pt x="216000" y="468000"/>
                  </a:lnTo>
                  <a:lnTo>
                    <a:pt x="198000" y="468000"/>
                  </a:lnTo>
                  <a:lnTo>
                    <a:pt x="216000" y="558000"/>
                  </a:lnTo>
                  <a:lnTo>
                    <a:pt x="180000" y="594000"/>
                  </a:lnTo>
                  <a:lnTo>
                    <a:pt x="126000" y="612000"/>
                  </a:lnTo>
                  <a:lnTo>
                    <a:pt x="72000" y="612000"/>
                  </a:lnTo>
                  <a:lnTo>
                    <a:pt x="54000" y="666000"/>
                  </a:lnTo>
                  <a:lnTo>
                    <a:pt x="18000" y="666000"/>
                  </a:lnTo>
                  <a:lnTo>
                    <a:pt x="0" y="702000"/>
                  </a:lnTo>
                  <a:lnTo>
                    <a:pt x="18000" y="720000"/>
                  </a:lnTo>
                  <a:lnTo>
                    <a:pt x="108000" y="756000"/>
                  </a:lnTo>
                  <a:lnTo>
                    <a:pt x="288000" y="774000"/>
                  </a:lnTo>
                  <a:lnTo>
                    <a:pt x="468000" y="810000"/>
                  </a:lnTo>
                  <a:lnTo>
                    <a:pt x="576000" y="828000"/>
                  </a:lnTo>
                  <a:lnTo>
                    <a:pt x="738000" y="738000"/>
                  </a:lnTo>
                  <a:lnTo>
                    <a:pt x="1080000" y="738000"/>
                  </a:lnTo>
                  <a:lnTo>
                    <a:pt x="1098000" y="720000"/>
                  </a:lnTo>
                  <a:lnTo>
                    <a:pt x="1152000" y="738000"/>
                  </a:lnTo>
                  <a:lnTo>
                    <a:pt x="1206000" y="756000"/>
                  </a:lnTo>
                  <a:lnTo>
                    <a:pt x="1242000" y="756000"/>
                  </a:lnTo>
                  <a:lnTo>
                    <a:pt x="1350000" y="756000"/>
                  </a:lnTo>
                  <a:lnTo>
                    <a:pt x="1440000" y="720000"/>
                  </a:lnTo>
                  <a:lnTo>
                    <a:pt x="1530000" y="648000"/>
                  </a:lnTo>
                  <a:lnTo>
                    <a:pt x="1602000" y="594000"/>
                  </a:lnTo>
                  <a:lnTo>
                    <a:pt x="1728000" y="612000"/>
                  </a:lnTo>
                  <a:lnTo>
                    <a:pt x="1854000" y="468000"/>
                  </a:lnTo>
                  <a:lnTo>
                    <a:pt x="1854000" y="396000"/>
                  </a:lnTo>
                  <a:lnTo>
                    <a:pt x="1890000" y="360000"/>
                  </a:lnTo>
                  <a:lnTo>
                    <a:pt x="1908000" y="270000"/>
                  </a:lnTo>
                  <a:lnTo>
                    <a:pt x="1908000" y="198000"/>
                  </a:lnTo>
                  <a:lnTo>
                    <a:pt x="1890000" y="180000"/>
                  </a:lnTo>
                  <a:lnTo>
                    <a:pt x="1890000" y="126000"/>
                  </a:lnTo>
                  <a:lnTo>
                    <a:pt x="1800000" y="18000"/>
                  </a:lnTo>
                  <a:lnTo>
                    <a:pt x="1674000" y="18000"/>
                  </a:lnTo>
                  <a:lnTo>
                    <a:pt x="1620000" y="0"/>
                  </a:lnTo>
                  <a:lnTo>
                    <a:pt x="1566000" y="36000"/>
                  </a:lnTo>
                  <a:lnTo>
                    <a:pt x="1530000" y="36000"/>
                  </a:lnTo>
                  <a:lnTo>
                    <a:pt x="1494000" y="54000"/>
                  </a:lnTo>
                  <a:lnTo>
                    <a:pt x="1404000" y="54000"/>
                  </a:lnTo>
                  <a:lnTo>
                    <a:pt x="1278000" y="18000"/>
                  </a:lnTo>
                  <a:lnTo>
                    <a:pt x="1206000" y="18000"/>
                  </a:lnTo>
                  <a:lnTo>
                    <a:pt x="1116000" y="0"/>
                  </a:lnTo>
                  <a:lnTo>
                    <a:pt x="1026000" y="36000"/>
                  </a:lnTo>
                  <a:lnTo>
                    <a:pt x="954000" y="54000"/>
                  </a:lnTo>
                  <a:lnTo>
                    <a:pt x="864000" y="72000"/>
                  </a:lnTo>
                  <a:lnTo>
                    <a:pt x="792000" y="72000"/>
                  </a:lnTo>
                  <a:lnTo>
                    <a:pt x="738000" y="54000"/>
                  </a:lnTo>
                  <a:lnTo>
                    <a:pt x="684000" y="72000"/>
                  </a:lnTo>
                  <a:lnTo>
                    <a:pt x="630000" y="72000"/>
                  </a:lnTo>
                  <a:lnTo>
                    <a:pt x="594000" y="54000"/>
                  </a:lnTo>
                  <a:lnTo>
                    <a:pt x="504000" y="36000"/>
                  </a:lnTo>
                  <a:lnTo>
                    <a:pt x="468000" y="54000"/>
                  </a:lnTo>
                  <a:close/>
                </a:path>
              </a:pathLst>
            </a:custGeom>
            <a:gradFill rotWithShape="1">
              <a:gsLst>
                <a:gs pos="0">
                  <a:srgbClr val="0066FF">
                    <a:alpha val="46001"/>
                  </a:srgbClr>
                </a:gs>
                <a:gs pos="100000">
                  <a:srgbClr val="002F76"/>
                </a:gs>
              </a:gsLst>
              <a:lin ang="5400000" scaled="1"/>
            </a:gradFill>
            <a:ln w="9525">
              <a:solidFill>
                <a:srgbClr val="000000"/>
              </a:solidFill>
              <a:round/>
              <a:headEnd/>
              <a:tailEnd/>
            </a:ln>
          </p:spPr>
          <p:txBody>
            <a:bodyPr lIns="36576" tIns="36576" rIns="36576" bIns="36576"/>
            <a:lstStyle/>
            <a:p>
              <a:endParaRPr lang="sv-SE"/>
            </a:p>
          </p:txBody>
        </p:sp>
        <p:sp>
          <p:nvSpPr>
            <p:cNvPr id="3120" name="Freeform 738"/>
            <p:cNvSpPr>
              <a:spLocks/>
            </p:cNvSpPr>
            <p:nvPr/>
          </p:nvSpPr>
          <p:spPr bwMode="auto">
            <a:xfrm>
              <a:off x="112995518" y="109734014"/>
              <a:ext cx="1313190" cy="151882"/>
            </a:xfrm>
            <a:custGeom>
              <a:avLst/>
              <a:gdLst>
                <a:gd name="T0" fmla="*/ 0 w 1494000"/>
                <a:gd name="T1" fmla="*/ 76992 h 180000"/>
                <a:gd name="T2" fmla="*/ 122772 w 1494000"/>
                <a:gd name="T3" fmla="*/ 69292 h 180000"/>
                <a:gd name="T4" fmla="*/ 434425 w 1494000"/>
                <a:gd name="T5" fmla="*/ 38495 h 180000"/>
                <a:gd name="T6" fmla="*/ 783855 w 1494000"/>
                <a:gd name="T7" fmla="*/ 0 h 180000"/>
                <a:gd name="T8" fmla="*/ 0 60000 65536"/>
                <a:gd name="T9" fmla="*/ 0 60000 65536"/>
                <a:gd name="T10" fmla="*/ 0 60000 65536"/>
                <a:gd name="T11" fmla="*/ 0 60000 65536"/>
                <a:gd name="T12" fmla="*/ 0 w 1494000"/>
                <a:gd name="T13" fmla="*/ 0 h 180000"/>
                <a:gd name="T14" fmla="*/ 1494000 w 1494000"/>
                <a:gd name="T15" fmla="*/ 180000 h 180000"/>
              </a:gdLst>
              <a:ahLst/>
              <a:cxnLst>
                <a:cxn ang="T8">
                  <a:pos x="T0" y="T1"/>
                </a:cxn>
                <a:cxn ang="T9">
                  <a:pos x="T2" y="T3"/>
                </a:cxn>
                <a:cxn ang="T10">
                  <a:pos x="T4" y="T5"/>
                </a:cxn>
                <a:cxn ang="T11">
                  <a:pos x="T6" y="T7"/>
                </a:cxn>
              </a:cxnLst>
              <a:rect l="T12" t="T13" r="T14" b="T15"/>
              <a:pathLst>
                <a:path w="1494000" h="180000">
                  <a:moveTo>
                    <a:pt x="0" y="180000"/>
                  </a:moveTo>
                  <a:cubicBezTo>
                    <a:pt x="48000" y="178500"/>
                    <a:pt x="96000" y="177000"/>
                    <a:pt x="234000" y="162000"/>
                  </a:cubicBezTo>
                  <a:cubicBezTo>
                    <a:pt x="372000" y="147000"/>
                    <a:pt x="618000" y="117000"/>
                    <a:pt x="828000" y="90000"/>
                  </a:cubicBezTo>
                  <a:cubicBezTo>
                    <a:pt x="1038000" y="63000"/>
                    <a:pt x="1266000" y="31500"/>
                    <a:pt x="149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1" name="Freeform 739"/>
            <p:cNvSpPr>
              <a:spLocks/>
            </p:cNvSpPr>
            <p:nvPr/>
          </p:nvSpPr>
          <p:spPr bwMode="auto">
            <a:xfrm>
              <a:off x="112362655" y="109916273"/>
              <a:ext cx="535296" cy="1047989"/>
            </a:xfrm>
            <a:custGeom>
              <a:avLst/>
              <a:gdLst>
                <a:gd name="T0" fmla="*/ 311652 w 609000"/>
                <a:gd name="T1" fmla="*/ 0 h 1242000"/>
                <a:gd name="T2" fmla="*/ 311652 w 609000"/>
                <a:gd name="T3" fmla="*/ 53895 h 1242000"/>
                <a:gd name="T4" fmla="*/ 264433 w 609000"/>
                <a:gd name="T5" fmla="*/ 138585 h 1242000"/>
                <a:gd name="T6" fmla="*/ 188880 w 609000"/>
                <a:gd name="T7" fmla="*/ 238677 h 1242000"/>
                <a:gd name="T8" fmla="*/ 141660 w 609000"/>
                <a:gd name="T9" fmla="*/ 300271 h 1242000"/>
                <a:gd name="T10" fmla="*/ 84996 w 609000"/>
                <a:gd name="T11" fmla="*/ 361865 h 1242000"/>
                <a:gd name="T12" fmla="*/ 56664 w 609000"/>
                <a:gd name="T13" fmla="*/ 392662 h 1242000"/>
                <a:gd name="T14" fmla="*/ 0 w 609000"/>
                <a:gd name="T15" fmla="*/ 531248 h 1242000"/>
                <a:gd name="T16" fmla="*/ 0 60000 65536"/>
                <a:gd name="T17" fmla="*/ 0 60000 65536"/>
                <a:gd name="T18" fmla="*/ 0 60000 65536"/>
                <a:gd name="T19" fmla="*/ 0 60000 65536"/>
                <a:gd name="T20" fmla="*/ 0 60000 65536"/>
                <a:gd name="T21" fmla="*/ 0 60000 65536"/>
                <a:gd name="T22" fmla="*/ 0 60000 65536"/>
                <a:gd name="T23" fmla="*/ 0 60000 65536"/>
                <a:gd name="T24" fmla="*/ 0 w 609000"/>
                <a:gd name="T25" fmla="*/ 0 h 1242000"/>
                <a:gd name="T26" fmla="*/ 609000 w 609000"/>
                <a:gd name="T27" fmla="*/ 1242000 h 1242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9000" h="1242000">
                  <a:moveTo>
                    <a:pt x="594000" y="0"/>
                  </a:moveTo>
                  <a:cubicBezTo>
                    <a:pt x="601500" y="36000"/>
                    <a:pt x="609000" y="72000"/>
                    <a:pt x="594000" y="126000"/>
                  </a:cubicBezTo>
                  <a:cubicBezTo>
                    <a:pt x="579000" y="180000"/>
                    <a:pt x="543000" y="252000"/>
                    <a:pt x="504000" y="324000"/>
                  </a:cubicBezTo>
                  <a:cubicBezTo>
                    <a:pt x="465000" y="396000"/>
                    <a:pt x="399000" y="495000"/>
                    <a:pt x="360000" y="558000"/>
                  </a:cubicBezTo>
                  <a:cubicBezTo>
                    <a:pt x="321000" y="621000"/>
                    <a:pt x="303000" y="654000"/>
                    <a:pt x="270000" y="702000"/>
                  </a:cubicBezTo>
                  <a:cubicBezTo>
                    <a:pt x="237000" y="750000"/>
                    <a:pt x="189000" y="810000"/>
                    <a:pt x="162000" y="846000"/>
                  </a:cubicBezTo>
                  <a:cubicBezTo>
                    <a:pt x="135000" y="882000"/>
                    <a:pt x="135000" y="852000"/>
                    <a:pt x="108000" y="918000"/>
                  </a:cubicBezTo>
                  <a:cubicBezTo>
                    <a:pt x="81000" y="984000"/>
                    <a:pt x="40500" y="1113000"/>
                    <a:pt x="0" y="1242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2" name="Freeform 740"/>
            <p:cNvSpPr>
              <a:spLocks/>
            </p:cNvSpPr>
            <p:nvPr/>
          </p:nvSpPr>
          <p:spPr bwMode="auto">
            <a:xfrm>
              <a:off x="112758194" y="110280791"/>
              <a:ext cx="1107509" cy="278451"/>
            </a:xfrm>
            <a:custGeom>
              <a:avLst/>
              <a:gdLst>
                <a:gd name="T0" fmla="*/ 0 w 1260000"/>
                <a:gd name="T1" fmla="*/ 0 h 330000"/>
                <a:gd name="T2" fmla="*/ 37776 w 1260000"/>
                <a:gd name="T3" fmla="*/ 15398 h 330000"/>
                <a:gd name="T4" fmla="*/ 75552 w 1260000"/>
                <a:gd name="T5" fmla="*/ 23097 h 330000"/>
                <a:gd name="T6" fmla="*/ 160548 w 1260000"/>
                <a:gd name="T7" fmla="*/ 15398 h 330000"/>
                <a:gd name="T8" fmla="*/ 207768 w 1260000"/>
                <a:gd name="T9" fmla="*/ 61594 h 330000"/>
                <a:gd name="T10" fmla="*/ 245544 w 1260000"/>
                <a:gd name="T11" fmla="*/ 76993 h 330000"/>
                <a:gd name="T12" fmla="*/ 264433 w 1260000"/>
                <a:gd name="T13" fmla="*/ 84692 h 330000"/>
                <a:gd name="T14" fmla="*/ 302208 w 1260000"/>
                <a:gd name="T15" fmla="*/ 84692 h 330000"/>
                <a:gd name="T16" fmla="*/ 339984 w 1260000"/>
                <a:gd name="T17" fmla="*/ 92391 h 330000"/>
                <a:gd name="T18" fmla="*/ 387204 w 1260000"/>
                <a:gd name="T19" fmla="*/ 107788 h 330000"/>
                <a:gd name="T20" fmla="*/ 453312 w 1260000"/>
                <a:gd name="T21" fmla="*/ 115489 h 330000"/>
                <a:gd name="T22" fmla="*/ 519421 w 1260000"/>
                <a:gd name="T23" fmla="*/ 138585 h 330000"/>
                <a:gd name="T24" fmla="*/ 594972 w 1260000"/>
                <a:gd name="T25" fmla="*/ 130886 h 330000"/>
                <a:gd name="T26" fmla="*/ 613860 w 1260000"/>
                <a:gd name="T27" fmla="*/ 115489 h 330000"/>
                <a:gd name="T28" fmla="*/ 661080 w 1260000"/>
                <a:gd name="T29" fmla="*/ 138585 h 33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0000"/>
                <a:gd name="T46" fmla="*/ 0 h 330000"/>
                <a:gd name="T47" fmla="*/ 1260000 w 1260000"/>
                <a:gd name="T48" fmla="*/ 330000 h 33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0000" h="330000">
                  <a:moveTo>
                    <a:pt x="0" y="0"/>
                  </a:moveTo>
                  <a:cubicBezTo>
                    <a:pt x="24000" y="13500"/>
                    <a:pt x="48000" y="27000"/>
                    <a:pt x="72000" y="36000"/>
                  </a:cubicBezTo>
                  <a:cubicBezTo>
                    <a:pt x="96000" y="45000"/>
                    <a:pt x="105000" y="54000"/>
                    <a:pt x="144000" y="54000"/>
                  </a:cubicBezTo>
                  <a:cubicBezTo>
                    <a:pt x="183000" y="54000"/>
                    <a:pt x="264000" y="21000"/>
                    <a:pt x="306000" y="36000"/>
                  </a:cubicBezTo>
                  <a:cubicBezTo>
                    <a:pt x="348000" y="51000"/>
                    <a:pt x="369000" y="120000"/>
                    <a:pt x="396000" y="144000"/>
                  </a:cubicBezTo>
                  <a:cubicBezTo>
                    <a:pt x="423000" y="168000"/>
                    <a:pt x="450000" y="171000"/>
                    <a:pt x="468000" y="180000"/>
                  </a:cubicBezTo>
                  <a:cubicBezTo>
                    <a:pt x="486000" y="189000"/>
                    <a:pt x="486000" y="195000"/>
                    <a:pt x="504000" y="198000"/>
                  </a:cubicBezTo>
                  <a:cubicBezTo>
                    <a:pt x="522000" y="201000"/>
                    <a:pt x="552000" y="195000"/>
                    <a:pt x="576000" y="198000"/>
                  </a:cubicBezTo>
                  <a:cubicBezTo>
                    <a:pt x="600000" y="201000"/>
                    <a:pt x="621000" y="207000"/>
                    <a:pt x="648000" y="216000"/>
                  </a:cubicBezTo>
                  <a:cubicBezTo>
                    <a:pt x="675000" y="225000"/>
                    <a:pt x="702000" y="243000"/>
                    <a:pt x="738000" y="252000"/>
                  </a:cubicBezTo>
                  <a:cubicBezTo>
                    <a:pt x="774000" y="261000"/>
                    <a:pt x="822000" y="258000"/>
                    <a:pt x="864000" y="270000"/>
                  </a:cubicBezTo>
                  <a:cubicBezTo>
                    <a:pt x="906000" y="282000"/>
                    <a:pt x="945000" y="318000"/>
                    <a:pt x="990000" y="324000"/>
                  </a:cubicBezTo>
                  <a:cubicBezTo>
                    <a:pt x="1035000" y="330000"/>
                    <a:pt x="1104000" y="315000"/>
                    <a:pt x="1134000" y="306000"/>
                  </a:cubicBezTo>
                  <a:cubicBezTo>
                    <a:pt x="1164000" y="297000"/>
                    <a:pt x="1149000" y="267000"/>
                    <a:pt x="1170000" y="270000"/>
                  </a:cubicBezTo>
                  <a:cubicBezTo>
                    <a:pt x="1191000" y="273000"/>
                    <a:pt x="1225500" y="298500"/>
                    <a:pt x="1260000" y="3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3" name="Freeform 741"/>
            <p:cNvSpPr>
              <a:spLocks/>
            </p:cNvSpPr>
            <p:nvPr/>
          </p:nvSpPr>
          <p:spPr bwMode="auto">
            <a:xfrm>
              <a:off x="112647443" y="110280791"/>
              <a:ext cx="147668" cy="248074"/>
            </a:xfrm>
            <a:custGeom>
              <a:avLst/>
              <a:gdLst>
                <a:gd name="T0" fmla="*/ 66108 w 168000"/>
                <a:gd name="T1" fmla="*/ 0 h 294000"/>
                <a:gd name="T2" fmla="*/ 84997 w 168000"/>
                <a:gd name="T3" fmla="*/ 30797 h 294000"/>
                <a:gd name="T4" fmla="*/ 84997 w 168000"/>
                <a:gd name="T5" fmla="*/ 53894 h 294000"/>
                <a:gd name="T6" fmla="*/ 66108 w 168000"/>
                <a:gd name="T7" fmla="*/ 76992 h 294000"/>
                <a:gd name="T8" fmla="*/ 28333 w 168000"/>
                <a:gd name="T9" fmla="*/ 123186 h 294000"/>
                <a:gd name="T10" fmla="*/ 0 w 168000"/>
                <a:gd name="T11" fmla="*/ 92389 h 294000"/>
                <a:gd name="T12" fmla="*/ 0 60000 65536"/>
                <a:gd name="T13" fmla="*/ 0 60000 65536"/>
                <a:gd name="T14" fmla="*/ 0 60000 65536"/>
                <a:gd name="T15" fmla="*/ 0 60000 65536"/>
                <a:gd name="T16" fmla="*/ 0 60000 65536"/>
                <a:gd name="T17" fmla="*/ 0 60000 65536"/>
                <a:gd name="T18" fmla="*/ 0 w 168000"/>
                <a:gd name="T19" fmla="*/ 0 h 294000"/>
                <a:gd name="T20" fmla="*/ 168000 w 168000"/>
                <a:gd name="T21" fmla="*/ 294000 h 294000"/>
              </a:gdLst>
              <a:ahLst/>
              <a:cxnLst>
                <a:cxn ang="T12">
                  <a:pos x="T0" y="T1"/>
                </a:cxn>
                <a:cxn ang="T13">
                  <a:pos x="T2" y="T3"/>
                </a:cxn>
                <a:cxn ang="T14">
                  <a:pos x="T4" y="T5"/>
                </a:cxn>
                <a:cxn ang="T15">
                  <a:pos x="T6" y="T7"/>
                </a:cxn>
                <a:cxn ang="T16">
                  <a:pos x="T8" y="T9"/>
                </a:cxn>
                <a:cxn ang="T17">
                  <a:pos x="T10" y="T11"/>
                </a:cxn>
              </a:cxnLst>
              <a:rect l="T18" t="T19" r="T20" b="T21"/>
              <a:pathLst>
                <a:path w="168000" h="294000">
                  <a:moveTo>
                    <a:pt x="126000" y="0"/>
                  </a:moveTo>
                  <a:cubicBezTo>
                    <a:pt x="141000" y="25500"/>
                    <a:pt x="156000" y="51000"/>
                    <a:pt x="162000" y="72000"/>
                  </a:cubicBezTo>
                  <a:cubicBezTo>
                    <a:pt x="168000" y="93000"/>
                    <a:pt x="168000" y="108000"/>
                    <a:pt x="162000" y="126000"/>
                  </a:cubicBezTo>
                  <a:cubicBezTo>
                    <a:pt x="156000" y="144000"/>
                    <a:pt x="144000" y="153000"/>
                    <a:pt x="126000" y="180000"/>
                  </a:cubicBezTo>
                  <a:cubicBezTo>
                    <a:pt x="108000" y="207000"/>
                    <a:pt x="75000" y="282000"/>
                    <a:pt x="54000" y="288000"/>
                  </a:cubicBezTo>
                  <a:cubicBezTo>
                    <a:pt x="33000" y="294000"/>
                    <a:pt x="9000" y="228000"/>
                    <a:pt x="0" y="216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4" name="Freeform 742"/>
            <p:cNvSpPr>
              <a:spLocks/>
            </p:cNvSpPr>
            <p:nvPr/>
          </p:nvSpPr>
          <p:spPr bwMode="auto">
            <a:xfrm>
              <a:off x="111724519" y="109870708"/>
              <a:ext cx="780530" cy="1078366"/>
            </a:xfrm>
            <a:custGeom>
              <a:avLst/>
              <a:gdLst>
                <a:gd name="T0" fmla="*/ 465904 w 888000"/>
                <a:gd name="T1" fmla="*/ 0 h 1278000"/>
                <a:gd name="T2" fmla="*/ 399795 w 888000"/>
                <a:gd name="T3" fmla="*/ 61594 h 1278000"/>
                <a:gd name="T4" fmla="*/ 352575 w 888000"/>
                <a:gd name="T5" fmla="*/ 192482 h 1278000"/>
                <a:gd name="T6" fmla="*/ 324244 w 888000"/>
                <a:gd name="T7" fmla="*/ 230978 h 1278000"/>
                <a:gd name="T8" fmla="*/ 286469 w 888000"/>
                <a:gd name="T9" fmla="*/ 223278 h 1278000"/>
                <a:gd name="T10" fmla="*/ 267579 w 888000"/>
                <a:gd name="T11" fmla="*/ 223278 h 1278000"/>
                <a:gd name="T12" fmla="*/ 248691 w 888000"/>
                <a:gd name="T13" fmla="*/ 223278 h 1278000"/>
                <a:gd name="T14" fmla="*/ 220360 w 888000"/>
                <a:gd name="T15" fmla="*/ 254076 h 1278000"/>
                <a:gd name="T16" fmla="*/ 192028 w 888000"/>
                <a:gd name="T17" fmla="*/ 269475 h 1278000"/>
                <a:gd name="T18" fmla="*/ 173140 w 888000"/>
                <a:gd name="T19" fmla="*/ 269475 h 1278000"/>
                <a:gd name="T20" fmla="*/ 135364 w 888000"/>
                <a:gd name="T21" fmla="*/ 269475 h 1278000"/>
                <a:gd name="T22" fmla="*/ 97587 w 888000"/>
                <a:gd name="T23" fmla="*/ 284873 h 1278000"/>
                <a:gd name="T24" fmla="*/ 59813 w 888000"/>
                <a:gd name="T25" fmla="*/ 307971 h 1278000"/>
                <a:gd name="T26" fmla="*/ 22036 w 888000"/>
                <a:gd name="T27" fmla="*/ 315669 h 1278000"/>
                <a:gd name="T28" fmla="*/ 3148 w 888000"/>
                <a:gd name="T29" fmla="*/ 338768 h 1278000"/>
                <a:gd name="T30" fmla="*/ 40924 w 888000"/>
                <a:gd name="T31" fmla="*/ 454257 h 1278000"/>
                <a:gd name="T32" fmla="*/ 59813 w 888000"/>
                <a:gd name="T33" fmla="*/ 546647 h 1278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8000"/>
                <a:gd name="T52" fmla="*/ 0 h 1278000"/>
                <a:gd name="T53" fmla="*/ 888000 w 888000"/>
                <a:gd name="T54" fmla="*/ 1278000 h 1278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8000" h="1278000">
                  <a:moveTo>
                    <a:pt x="888000" y="0"/>
                  </a:moveTo>
                  <a:cubicBezTo>
                    <a:pt x="843000" y="34500"/>
                    <a:pt x="798000" y="69000"/>
                    <a:pt x="762000" y="144000"/>
                  </a:cubicBezTo>
                  <a:cubicBezTo>
                    <a:pt x="726000" y="219000"/>
                    <a:pt x="696000" y="384000"/>
                    <a:pt x="672000" y="450000"/>
                  </a:cubicBezTo>
                  <a:cubicBezTo>
                    <a:pt x="648000" y="516000"/>
                    <a:pt x="639000" y="528000"/>
                    <a:pt x="618000" y="540000"/>
                  </a:cubicBezTo>
                  <a:cubicBezTo>
                    <a:pt x="597000" y="552000"/>
                    <a:pt x="564000" y="525000"/>
                    <a:pt x="546000" y="522000"/>
                  </a:cubicBezTo>
                  <a:cubicBezTo>
                    <a:pt x="528000" y="519000"/>
                    <a:pt x="522000" y="522000"/>
                    <a:pt x="510000" y="522000"/>
                  </a:cubicBezTo>
                  <a:cubicBezTo>
                    <a:pt x="498000" y="522000"/>
                    <a:pt x="489000" y="510000"/>
                    <a:pt x="474000" y="522000"/>
                  </a:cubicBezTo>
                  <a:cubicBezTo>
                    <a:pt x="459000" y="534000"/>
                    <a:pt x="438000" y="576000"/>
                    <a:pt x="420000" y="594000"/>
                  </a:cubicBezTo>
                  <a:cubicBezTo>
                    <a:pt x="402000" y="612000"/>
                    <a:pt x="381000" y="624000"/>
                    <a:pt x="366000" y="630000"/>
                  </a:cubicBezTo>
                  <a:cubicBezTo>
                    <a:pt x="351000" y="636000"/>
                    <a:pt x="348000" y="630000"/>
                    <a:pt x="330000" y="630000"/>
                  </a:cubicBezTo>
                  <a:cubicBezTo>
                    <a:pt x="312000" y="630000"/>
                    <a:pt x="282000" y="624000"/>
                    <a:pt x="258000" y="630000"/>
                  </a:cubicBezTo>
                  <a:cubicBezTo>
                    <a:pt x="234000" y="636000"/>
                    <a:pt x="210000" y="651000"/>
                    <a:pt x="186000" y="666000"/>
                  </a:cubicBezTo>
                  <a:cubicBezTo>
                    <a:pt x="162000" y="681000"/>
                    <a:pt x="138000" y="708000"/>
                    <a:pt x="114000" y="720000"/>
                  </a:cubicBezTo>
                  <a:cubicBezTo>
                    <a:pt x="90000" y="732000"/>
                    <a:pt x="60000" y="726000"/>
                    <a:pt x="42000" y="738000"/>
                  </a:cubicBezTo>
                  <a:cubicBezTo>
                    <a:pt x="24000" y="750000"/>
                    <a:pt x="0" y="738000"/>
                    <a:pt x="6000" y="792000"/>
                  </a:cubicBezTo>
                  <a:cubicBezTo>
                    <a:pt x="12000" y="846000"/>
                    <a:pt x="60000" y="981000"/>
                    <a:pt x="78000" y="1062000"/>
                  </a:cubicBezTo>
                  <a:cubicBezTo>
                    <a:pt x="96000" y="1143000"/>
                    <a:pt x="105000" y="1210500"/>
                    <a:pt x="114000" y="1278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5" name="Freeform 743"/>
            <p:cNvSpPr>
              <a:spLocks/>
            </p:cNvSpPr>
            <p:nvPr/>
          </p:nvSpPr>
          <p:spPr bwMode="auto">
            <a:xfrm>
              <a:off x="112109510" y="108564518"/>
              <a:ext cx="242598" cy="1275813"/>
            </a:xfrm>
            <a:custGeom>
              <a:avLst/>
              <a:gdLst>
                <a:gd name="T0" fmla="*/ 132218 w 276000"/>
                <a:gd name="T1" fmla="*/ 646738 h 1512000"/>
                <a:gd name="T2" fmla="*/ 141662 w 276000"/>
                <a:gd name="T3" fmla="*/ 608241 h 1512000"/>
                <a:gd name="T4" fmla="*/ 141662 w 276000"/>
                <a:gd name="T5" fmla="*/ 592842 h 1512000"/>
                <a:gd name="T6" fmla="*/ 122774 w 276000"/>
                <a:gd name="T7" fmla="*/ 585143 h 1512000"/>
                <a:gd name="T8" fmla="*/ 94442 w 276000"/>
                <a:gd name="T9" fmla="*/ 577445 h 1512000"/>
                <a:gd name="T10" fmla="*/ 84997 w 276000"/>
                <a:gd name="T11" fmla="*/ 546647 h 1512000"/>
                <a:gd name="T12" fmla="*/ 66110 w 276000"/>
                <a:gd name="T13" fmla="*/ 515850 h 1512000"/>
                <a:gd name="T14" fmla="*/ 56665 w 276000"/>
                <a:gd name="T15" fmla="*/ 492752 h 1512000"/>
                <a:gd name="T16" fmla="*/ 37777 w 276000"/>
                <a:gd name="T17" fmla="*/ 346467 h 1512000"/>
                <a:gd name="T18" fmla="*/ 18888 w 276000"/>
                <a:gd name="T19" fmla="*/ 307970 h 1512000"/>
                <a:gd name="T20" fmla="*/ 28333 w 276000"/>
                <a:gd name="T21" fmla="*/ 215579 h 1512000"/>
                <a:gd name="T22" fmla="*/ 56665 w 276000"/>
                <a:gd name="T23" fmla="*/ 153985 h 1512000"/>
                <a:gd name="T24" fmla="*/ 75553 w 276000"/>
                <a:gd name="T25" fmla="*/ 107789 h 1512000"/>
                <a:gd name="T26" fmla="*/ 56665 w 276000"/>
                <a:gd name="T27" fmla="*/ 61594 h 1512000"/>
                <a:gd name="T28" fmla="*/ 9445 w 276000"/>
                <a:gd name="T29" fmla="*/ 30797 h 1512000"/>
                <a:gd name="T30" fmla="*/ 0 w 276000"/>
                <a:gd name="T31" fmla="*/ 0 h 1512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000"/>
                <a:gd name="T49" fmla="*/ 0 h 1512000"/>
                <a:gd name="T50" fmla="*/ 276000 w 276000"/>
                <a:gd name="T51" fmla="*/ 1512000 h 1512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000" h="1512000">
                  <a:moveTo>
                    <a:pt x="252000" y="1512000"/>
                  </a:moveTo>
                  <a:cubicBezTo>
                    <a:pt x="259500" y="1477500"/>
                    <a:pt x="267000" y="1443000"/>
                    <a:pt x="270000" y="1422000"/>
                  </a:cubicBezTo>
                  <a:cubicBezTo>
                    <a:pt x="273000" y="1401000"/>
                    <a:pt x="276000" y="1395000"/>
                    <a:pt x="270000" y="1386000"/>
                  </a:cubicBezTo>
                  <a:cubicBezTo>
                    <a:pt x="264000" y="1377000"/>
                    <a:pt x="249000" y="1374000"/>
                    <a:pt x="234000" y="1368000"/>
                  </a:cubicBezTo>
                  <a:cubicBezTo>
                    <a:pt x="219000" y="1362000"/>
                    <a:pt x="192000" y="1365000"/>
                    <a:pt x="180000" y="1350000"/>
                  </a:cubicBezTo>
                  <a:cubicBezTo>
                    <a:pt x="168000" y="1335000"/>
                    <a:pt x="171000" y="1302000"/>
                    <a:pt x="162000" y="1278000"/>
                  </a:cubicBezTo>
                  <a:cubicBezTo>
                    <a:pt x="153000" y="1254000"/>
                    <a:pt x="135000" y="1227000"/>
                    <a:pt x="126000" y="1206000"/>
                  </a:cubicBezTo>
                  <a:cubicBezTo>
                    <a:pt x="117000" y="1185000"/>
                    <a:pt x="117000" y="1218000"/>
                    <a:pt x="108000" y="1152000"/>
                  </a:cubicBezTo>
                  <a:cubicBezTo>
                    <a:pt x="99000" y="1086000"/>
                    <a:pt x="84000" y="882000"/>
                    <a:pt x="72000" y="810000"/>
                  </a:cubicBezTo>
                  <a:cubicBezTo>
                    <a:pt x="60000" y="738000"/>
                    <a:pt x="39000" y="771000"/>
                    <a:pt x="36000" y="720000"/>
                  </a:cubicBezTo>
                  <a:cubicBezTo>
                    <a:pt x="33000" y="669000"/>
                    <a:pt x="42000" y="564000"/>
                    <a:pt x="54000" y="504000"/>
                  </a:cubicBezTo>
                  <a:cubicBezTo>
                    <a:pt x="66000" y="444000"/>
                    <a:pt x="93000" y="402000"/>
                    <a:pt x="108000" y="360000"/>
                  </a:cubicBezTo>
                  <a:cubicBezTo>
                    <a:pt x="123000" y="318000"/>
                    <a:pt x="144000" y="288000"/>
                    <a:pt x="144000" y="252000"/>
                  </a:cubicBezTo>
                  <a:cubicBezTo>
                    <a:pt x="144000" y="216000"/>
                    <a:pt x="129000" y="174000"/>
                    <a:pt x="108000" y="144000"/>
                  </a:cubicBezTo>
                  <a:cubicBezTo>
                    <a:pt x="87000" y="114000"/>
                    <a:pt x="36000" y="96000"/>
                    <a:pt x="18000" y="72000"/>
                  </a:cubicBezTo>
                  <a:cubicBezTo>
                    <a:pt x="0" y="48000"/>
                    <a:pt x="0" y="24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6" name="Freeform 744"/>
            <p:cNvSpPr>
              <a:spLocks/>
            </p:cNvSpPr>
            <p:nvPr/>
          </p:nvSpPr>
          <p:spPr bwMode="auto">
            <a:xfrm>
              <a:off x="110134451" y="109658072"/>
              <a:ext cx="266330" cy="425271"/>
            </a:xfrm>
            <a:custGeom>
              <a:avLst/>
              <a:gdLst>
                <a:gd name="T0" fmla="*/ 158975 w 303000"/>
                <a:gd name="T1" fmla="*/ 0 h 504000"/>
                <a:gd name="T2" fmla="*/ 121199 w 303000"/>
                <a:gd name="T3" fmla="*/ 15399 h 504000"/>
                <a:gd name="T4" fmla="*/ 92867 w 303000"/>
                <a:gd name="T5" fmla="*/ 30797 h 504000"/>
                <a:gd name="T6" fmla="*/ 64534 w 303000"/>
                <a:gd name="T7" fmla="*/ 61594 h 504000"/>
                <a:gd name="T8" fmla="*/ 36202 w 303000"/>
                <a:gd name="T9" fmla="*/ 100090 h 504000"/>
                <a:gd name="T10" fmla="*/ 17314 w 303000"/>
                <a:gd name="T11" fmla="*/ 146286 h 504000"/>
                <a:gd name="T12" fmla="*/ 7869 w 303000"/>
                <a:gd name="T13" fmla="*/ 177083 h 504000"/>
                <a:gd name="T14" fmla="*/ 64534 w 303000"/>
                <a:gd name="T15" fmla="*/ 215579 h 504000"/>
                <a:gd name="T16" fmla="*/ 0 60000 65536"/>
                <a:gd name="T17" fmla="*/ 0 60000 65536"/>
                <a:gd name="T18" fmla="*/ 0 60000 65536"/>
                <a:gd name="T19" fmla="*/ 0 60000 65536"/>
                <a:gd name="T20" fmla="*/ 0 60000 65536"/>
                <a:gd name="T21" fmla="*/ 0 60000 65536"/>
                <a:gd name="T22" fmla="*/ 0 60000 65536"/>
                <a:gd name="T23" fmla="*/ 0 60000 65536"/>
                <a:gd name="T24" fmla="*/ 0 w 303000"/>
                <a:gd name="T25" fmla="*/ 0 h 504000"/>
                <a:gd name="T26" fmla="*/ 303000 w 303000"/>
                <a:gd name="T27" fmla="*/ 504000 h 50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000" h="504000">
                  <a:moveTo>
                    <a:pt x="303000" y="0"/>
                  </a:moveTo>
                  <a:cubicBezTo>
                    <a:pt x="277500" y="12000"/>
                    <a:pt x="252000" y="24000"/>
                    <a:pt x="231000" y="36000"/>
                  </a:cubicBezTo>
                  <a:cubicBezTo>
                    <a:pt x="210000" y="48000"/>
                    <a:pt x="195000" y="54000"/>
                    <a:pt x="177000" y="72000"/>
                  </a:cubicBezTo>
                  <a:cubicBezTo>
                    <a:pt x="159000" y="90000"/>
                    <a:pt x="141000" y="117000"/>
                    <a:pt x="123000" y="144000"/>
                  </a:cubicBezTo>
                  <a:cubicBezTo>
                    <a:pt x="105000" y="171000"/>
                    <a:pt x="84000" y="201000"/>
                    <a:pt x="69000" y="234000"/>
                  </a:cubicBezTo>
                  <a:cubicBezTo>
                    <a:pt x="54000" y="267000"/>
                    <a:pt x="42000" y="312000"/>
                    <a:pt x="33000" y="342000"/>
                  </a:cubicBezTo>
                  <a:cubicBezTo>
                    <a:pt x="24000" y="372000"/>
                    <a:pt x="0" y="387000"/>
                    <a:pt x="15000" y="414000"/>
                  </a:cubicBezTo>
                  <a:cubicBezTo>
                    <a:pt x="30000" y="441000"/>
                    <a:pt x="76500" y="472500"/>
                    <a:pt x="12300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7" name="Freeform 745"/>
            <p:cNvSpPr>
              <a:spLocks/>
            </p:cNvSpPr>
            <p:nvPr/>
          </p:nvSpPr>
          <p:spPr bwMode="auto">
            <a:xfrm>
              <a:off x="109910312" y="110022590"/>
              <a:ext cx="237324" cy="243012"/>
            </a:xfrm>
            <a:custGeom>
              <a:avLst/>
              <a:gdLst>
                <a:gd name="T0" fmla="*/ 141661 w 270000"/>
                <a:gd name="T1" fmla="*/ 0 h 288000"/>
                <a:gd name="T2" fmla="*/ 0 w 270000"/>
                <a:gd name="T3" fmla="*/ 123188 h 288000"/>
                <a:gd name="T4" fmla="*/ 0 60000 65536"/>
                <a:gd name="T5" fmla="*/ 0 60000 65536"/>
                <a:gd name="T6" fmla="*/ 0 w 270000"/>
                <a:gd name="T7" fmla="*/ 0 h 288000"/>
                <a:gd name="T8" fmla="*/ 270000 w 270000"/>
                <a:gd name="T9" fmla="*/ 288000 h 288000"/>
              </a:gdLst>
              <a:ahLst/>
              <a:cxnLst>
                <a:cxn ang="T4">
                  <a:pos x="T0" y="T1"/>
                </a:cxn>
                <a:cxn ang="T5">
                  <a:pos x="T2" y="T3"/>
                </a:cxn>
              </a:cxnLst>
              <a:rect l="T6" t="T7" r="T8" b="T9"/>
              <a:pathLst>
                <a:path w="270000" h="288000">
                  <a:moveTo>
                    <a:pt x="270000" y="0"/>
                  </a:moveTo>
                  <a:cubicBezTo>
                    <a:pt x="270000" y="0"/>
                    <a:pt x="135000" y="144000"/>
                    <a:pt x="0" y="288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8" name="Freeform 746"/>
            <p:cNvSpPr>
              <a:spLocks/>
            </p:cNvSpPr>
            <p:nvPr/>
          </p:nvSpPr>
          <p:spPr bwMode="auto">
            <a:xfrm>
              <a:off x="109546416" y="109901084"/>
              <a:ext cx="384991" cy="387301"/>
            </a:xfrm>
            <a:custGeom>
              <a:avLst/>
              <a:gdLst>
                <a:gd name="T0" fmla="*/ 226655 w 438000"/>
                <a:gd name="T1" fmla="*/ 177084 h 459000"/>
                <a:gd name="T2" fmla="*/ 207768 w 438000"/>
                <a:gd name="T3" fmla="*/ 184784 h 459000"/>
                <a:gd name="T4" fmla="*/ 94439 w 438000"/>
                <a:gd name="T5" fmla="*/ 107790 h 459000"/>
                <a:gd name="T6" fmla="*/ 94439 w 438000"/>
                <a:gd name="T7" fmla="*/ 46196 h 459000"/>
                <a:gd name="T8" fmla="*/ 0 w 438000"/>
                <a:gd name="T9" fmla="*/ 0 h 459000"/>
                <a:gd name="T10" fmla="*/ 0 60000 65536"/>
                <a:gd name="T11" fmla="*/ 0 60000 65536"/>
                <a:gd name="T12" fmla="*/ 0 60000 65536"/>
                <a:gd name="T13" fmla="*/ 0 60000 65536"/>
                <a:gd name="T14" fmla="*/ 0 60000 65536"/>
                <a:gd name="T15" fmla="*/ 0 w 438000"/>
                <a:gd name="T16" fmla="*/ 0 h 459000"/>
                <a:gd name="T17" fmla="*/ 438000 w 438000"/>
                <a:gd name="T18" fmla="*/ 459000 h 459000"/>
              </a:gdLst>
              <a:ahLst/>
              <a:cxnLst>
                <a:cxn ang="T10">
                  <a:pos x="T0" y="T1"/>
                </a:cxn>
                <a:cxn ang="T11">
                  <a:pos x="T2" y="T3"/>
                </a:cxn>
                <a:cxn ang="T12">
                  <a:pos x="T4" y="T5"/>
                </a:cxn>
                <a:cxn ang="T13">
                  <a:pos x="T6" y="T7"/>
                </a:cxn>
                <a:cxn ang="T14">
                  <a:pos x="T8" y="T9"/>
                </a:cxn>
              </a:cxnLst>
              <a:rect l="T15" t="T16" r="T17" b="T18"/>
              <a:pathLst>
                <a:path w="438000" h="459000">
                  <a:moveTo>
                    <a:pt x="432000" y="414000"/>
                  </a:moveTo>
                  <a:cubicBezTo>
                    <a:pt x="435000" y="436500"/>
                    <a:pt x="438000" y="459000"/>
                    <a:pt x="396000" y="432000"/>
                  </a:cubicBezTo>
                  <a:cubicBezTo>
                    <a:pt x="354000" y="405000"/>
                    <a:pt x="216000" y="306000"/>
                    <a:pt x="180000" y="252000"/>
                  </a:cubicBezTo>
                  <a:cubicBezTo>
                    <a:pt x="144000" y="198000"/>
                    <a:pt x="210000" y="150000"/>
                    <a:pt x="180000" y="108000"/>
                  </a:cubicBezTo>
                  <a:cubicBezTo>
                    <a:pt x="150000" y="66000"/>
                    <a:pt x="75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29" name="Freeform 747"/>
            <p:cNvSpPr>
              <a:spLocks/>
            </p:cNvSpPr>
            <p:nvPr/>
          </p:nvSpPr>
          <p:spPr bwMode="auto">
            <a:xfrm>
              <a:off x="109721376" y="109863556"/>
              <a:ext cx="205680" cy="151883"/>
            </a:xfrm>
            <a:custGeom>
              <a:avLst/>
              <a:gdLst>
                <a:gd name="T0" fmla="*/ 0 w 234000"/>
                <a:gd name="T1" fmla="*/ 76994 h 180000"/>
                <a:gd name="T2" fmla="*/ 18887 w 234000"/>
                <a:gd name="T3" fmla="*/ 61595 h 180000"/>
                <a:gd name="T4" fmla="*/ 66108 w 234000"/>
                <a:gd name="T5" fmla="*/ 61595 h 180000"/>
                <a:gd name="T6" fmla="*/ 103883 w 234000"/>
                <a:gd name="T7" fmla="*/ 30797 h 180000"/>
                <a:gd name="T8" fmla="*/ 122771 w 234000"/>
                <a:gd name="T9" fmla="*/ 0 h 180000"/>
                <a:gd name="T10" fmla="*/ 0 60000 65536"/>
                <a:gd name="T11" fmla="*/ 0 60000 65536"/>
                <a:gd name="T12" fmla="*/ 0 60000 65536"/>
                <a:gd name="T13" fmla="*/ 0 60000 65536"/>
                <a:gd name="T14" fmla="*/ 0 60000 65536"/>
                <a:gd name="T15" fmla="*/ 0 w 234000"/>
                <a:gd name="T16" fmla="*/ 0 h 180000"/>
                <a:gd name="T17" fmla="*/ 234000 w 234000"/>
                <a:gd name="T18" fmla="*/ 180000 h 180000"/>
              </a:gdLst>
              <a:ahLst/>
              <a:cxnLst>
                <a:cxn ang="T10">
                  <a:pos x="T0" y="T1"/>
                </a:cxn>
                <a:cxn ang="T11">
                  <a:pos x="T2" y="T3"/>
                </a:cxn>
                <a:cxn ang="T12">
                  <a:pos x="T4" y="T5"/>
                </a:cxn>
                <a:cxn ang="T13">
                  <a:pos x="T6" y="T7"/>
                </a:cxn>
                <a:cxn ang="T14">
                  <a:pos x="T8" y="T9"/>
                </a:cxn>
              </a:cxnLst>
              <a:rect l="T15" t="T16" r="T17" b="T18"/>
              <a:pathLst>
                <a:path w="234000" h="180000">
                  <a:moveTo>
                    <a:pt x="0" y="180000"/>
                  </a:moveTo>
                  <a:cubicBezTo>
                    <a:pt x="7500" y="165000"/>
                    <a:pt x="15000" y="150000"/>
                    <a:pt x="36000" y="144000"/>
                  </a:cubicBezTo>
                  <a:cubicBezTo>
                    <a:pt x="57000" y="138000"/>
                    <a:pt x="99000" y="156000"/>
                    <a:pt x="126000" y="144000"/>
                  </a:cubicBezTo>
                  <a:cubicBezTo>
                    <a:pt x="153000" y="132000"/>
                    <a:pt x="180000" y="96000"/>
                    <a:pt x="198000" y="72000"/>
                  </a:cubicBezTo>
                  <a:cubicBezTo>
                    <a:pt x="216000" y="48000"/>
                    <a:pt x="225000" y="24000"/>
                    <a:pt x="23400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0" name="Freeform 748"/>
            <p:cNvSpPr>
              <a:spLocks/>
            </p:cNvSpPr>
            <p:nvPr/>
          </p:nvSpPr>
          <p:spPr bwMode="auto">
            <a:xfrm>
              <a:off x="108847630" y="109612508"/>
              <a:ext cx="179312" cy="1063177"/>
            </a:xfrm>
            <a:custGeom>
              <a:avLst/>
              <a:gdLst>
                <a:gd name="T0" fmla="*/ 39351 w 204000"/>
                <a:gd name="T1" fmla="*/ 538946 h 1260000"/>
                <a:gd name="T2" fmla="*/ 39351 w 204000"/>
                <a:gd name="T3" fmla="*/ 508149 h 1260000"/>
                <a:gd name="T4" fmla="*/ 20463 w 204000"/>
                <a:gd name="T5" fmla="*/ 423457 h 1260000"/>
                <a:gd name="T6" fmla="*/ 11018 w 204000"/>
                <a:gd name="T7" fmla="*/ 369564 h 1260000"/>
                <a:gd name="T8" fmla="*/ 1573 w 204000"/>
                <a:gd name="T9" fmla="*/ 331067 h 1260000"/>
                <a:gd name="T10" fmla="*/ 1573 w 204000"/>
                <a:gd name="T11" fmla="*/ 277173 h 1260000"/>
                <a:gd name="T12" fmla="*/ 11018 w 204000"/>
                <a:gd name="T13" fmla="*/ 230977 h 1260000"/>
                <a:gd name="T14" fmla="*/ 29906 w 204000"/>
                <a:gd name="T15" fmla="*/ 169383 h 1260000"/>
                <a:gd name="T16" fmla="*/ 77128 w 204000"/>
                <a:gd name="T17" fmla="*/ 100090 h 1260000"/>
                <a:gd name="T18" fmla="*/ 105461 w 204000"/>
                <a:gd name="T19" fmla="*/ 38495 h 1260000"/>
                <a:gd name="T20" fmla="*/ 67683 w 204000"/>
                <a:gd name="T21" fmla="*/ 0 h 126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000"/>
                <a:gd name="T34" fmla="*/ 0 h 1260000"/>
                <a:gd name="T35" fmla="*/ 204000 w 204000"/>
                <a:gd name="T36" fmla="*/ 1260000 h 126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000" h="1260000">
                  <a:moveTo>
                    <a:pt x="75000" y="1260000"/>
                  </a:moveTo>
                  <a:cubicBezTo>
                    <a:pt x="78000" y="1246500"/>
                    <a:pt x="81000" y="1233000"/>
                    <a:pt x="75000" y="1188000"/>
                  </a:cubicBezTo>
                  <a:cubicBezTo>
                    <a:pt x="69000" y="1143000"/>
                    <a:pt x="48000" y="1044000"/>
                    <a:pt x="39000" y="990000"/>
                  </a:cubicBezTo>
                  <a:cubicBezTo>
                    <a:pt x="30000" y="936000"/>
                    <a:pt x="27000" y="900000"/>
                    <a:pt x="21000" y="864000"/>
                  </a:cubicBezTo>
                  <a:cubicBezTo>
                    <a:pt x="15000" y="828000"/>
                    <a:pt x="6000" y="810000"/>
                    <a:pt x="3000" y="774000"/>
                  </a:cubicBezTo>
                  <a:cubicBezTo>
                    <a:pt x="0" y="738000"/>
                    <a:pt x="0" y="687000"/>
                    <a:pt x="3000" y="648000"/>
                  </a:cubicBezTo>
                  <a:cubicBezTo>
                    <a:pt x="6000" y="609000"/>
                    <a:pt x="12000" y="582000"/>
                    <a:pt x="21000" y="540000"/>
                  </a:cubicBezTo>
                  <a:cubicBezTo>
                    <a:pt x="30000" y="498000"/>
                    <a:pt x="36000" y="447000"/>
                    <a:pt x="57000" y="396000"/>
                  </a:cubicBezTo>
                  <a:cubicBezTo>
                    <a:pt x="78000" y="345000"/>
                    <a:pt x="123000" y="285000"/>
                    <a:pt x="147000" y="234000"/>
                  </a:cubicBezTo>
                  <a:cubicBezTo>
                    <a:pt x="171000" y="183000"/>
                    <a:pt x="204000" y="129000"/>
                    <a:pt x="201000" y="90000"/>
                  </a:cubicBezTo>
                  <a:cubicBezTo>
                    <a:pt x="198000" y="51000"/>
                    <a:pt x="163500" y="25500"/>
                    <a:pt x="129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1" name="Freeform 749"/>
            <p:cNvSpPr>
              <a:spLocks/>
            </p:cNvSpPr>
            <p:nvPr/>
          </p:nvSpPr>
          <p:spPr bwMode="auto">
            <a:xfrm>
              <a:off x="109709906" y="110569368"/>
              <a:ext cx="73833" cy="577153"/>
            </a:xfrm>
            <a:custGeom>
              <a:avLst/>
              <a:gdLst>
                <a:gd name="T0" fmla="*/ 6296 w 84000"/>
                <a:gd name="T1" fmla="*/ 0 h 684000"/>
                <a:gd name="T2" fmla="*/ 6296 w 84000"/>
                <a:gd name="T3" fmla="*/ 192481 h 684000"/>
                <a:gd name="T4" fmla="*/ 44070 w 84000"/>
                <a:gd name="T5" fmla="*/ 292571 h 684000"/>
                <a:gd name="T6" fmla="*/ 0 60000 65536"/>
                <a:gd name="T7" fmla="*/ 0 60000 65536"/>
                <a:gd name="T8" fmla="*/ 0 60000 65536"/>
                <a:gd name="T9" fmla="*/ 0 w 84000"/>
                <a:gd name="T10" fmla="*/ 0 h 684000"/>
                <a:gd name="T11" fmla="*/ 84000 w 84000"/>
                <a:gd name="T12" fmla="*/ 684000 h 684000"/>
              </a:gdLst>
              <a:ahLst/>
              <a:cxnLst>
                <a:cxn ang="T6">
                  <a:pos x="T0" y="T1"/>
                </a:cxn>
                <a:cxn ang="T7">
                  <a:pos x="T2" y="T3"/>
                </a:cxn>
                <a:cxn ang="T8">
                  <a:pos x="T4" y="T5"/>
                </a:cxn>
              </a:cxnLst>
              <a:rect l="T9" t="T10" r="T11" b="T12"/>
              <a:pathLst>
                <a:path w="84000" h="684000">
                  <a:moveTo>
                    <a:pt x="12000" y="0"/>
                  </a:moveTo>
                  <a:cubicBezTo>
                    <a:pt x="6000" y="168000"/>
                    <a:pt x="0" y="336000"/>
                    <a:pt x="12000" y="450000"/>
                  </a:cubicBezTo>
                  <a:cubicBezTo>
                    <a:pt x="24000" y="564000"/>
                    <a:pt x="54000" y="624000"/>
                    <a:pt x="84000" y="68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2" name="Freeform 750"/>
            <p:cNvSpPr>
              <a:spLocks/>
            </p:cNvSpPr>
            <p:nvPr/>
          </p:nvSpPr>
          <p:spPr bwMode="auto">
            <a:xfrm>
              <a:off x="109894491" y="110463050"/>
              <a:ext cx="569576" cy="1640331"/>
            </a:xfrm>
            <a:custGeom>
              <a:avLst/>
              <a:gdLst>
                <a:gd name="T0" fmla="*/ 0 w 648000"/>
                <a:gd name="T1" fmla="*/ 0 h 1944000"/>
                <a:gd name="T2" fmla="*/ 56664 w 648000"/>
                <a:gd name="T3" fmla="*/ 61594 h 1944000"/>
                <a:gd name="T4" fmla="*/ 84996 w 648000"/>
                <a:gd name="T5" fmla="*/ 107789 h 1944000"/>
                <a:gd name="T6" fmla="*/ 132216 w 648000"/>
                <a:gd name="T7" fmla="*/ 177083 h 1944000"/>
                <a:gd name="T8" fmla="*/ 141660 w 648000"/>
                <a:gd name="T9" fmla="*/ 192482 h 1944000"/>
                <a:gd name="T10" fmla="*/ 122772 w 648000"/>
                <a:gd name="T11" fmla="*/ 215579 h 1944000"/>
                <a:gd name="T12" fmla="*/ 94440 w 648000"/>
                <a:gd name="T13" fmla="*/ 254076 h 1944000"/>
                <a:gd name="T14" fmla="*/ 75552 w 648000"/>
                <a:gd name="T15" fmla="*/ 277174 h 1944000"/>
                <a:gd name="T16" fmla="*/ 84996 w 648000"/>
                <a:gd name="T17" fmla="*/ 400361 h 1944000"/>
                <a:gd name="T18" fmla="*/ 84996 w 648000"/>
                <a:gd name="T19" fmla="*/ 469655 h 1944000"/>
                <a:gd name="T20" fmla="*/ 122772 w 648000"/>
                <a:gd name="T21" fmla="*/ 538948 h 1944000"/>
                <a:gd name="T22" fmla="*/ 160547 w 648000"/>
                <a:gd name="T23" fmla="*/ 600543 h 1944000"/>
                <a:gd name="T24" fmla="*/ 207768 w 648000"/>
                <a:gd name="T25" fmla="*/ 639039 h 1944000"/>
                <a:gd name="T26" fmla="*/ 236100 w 648000"/>
                <a:gd name="T27" fmla="*/ 685234 h 1944000"/>
                <a:gd name="T28" fmla="*/ 292764 w 648000"/>
                <a:gd name="T29" fmla="*/ 762227 h 1944000"/>
                <a:gd name="T30" fmla="*/ 339984 w 648000"/>
                <a:gd name="T31" fmla="*/ 831520 h 1944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8000"/>
                <a:gd name="T49" fmla="*/ 0 h 1944000"/>
                <a:gd name="T50" fmla="*/ 648000 w 648000"/>
                <a:gd name="T51" fmla="*/ 1944000 h 1944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8000" h="1944000">
                  <a:moveTo>
                    <a:pt x="0" y="0"/>
                  </a:moveTo>
                  <a:cubicBezTo>
                    <a:pt x="40500" y="51000"/>
                    <a:pt x="81000" y="102000"/>
                    <a:pt x="108000" y="144000"/>
                  </a:cubicBezTo>
                  <a:cubicBezTo>
                    <a:pt x="135000" y="186000"/>
                    <a:pt x="138000" y="207000"/>
                    <a:pt x="162000" y="252000"/>
                  </a:cubicBezTo>
                  <a:cubicBezTo>
                    <a:pt x="186000" y="297000"/>
                    <a:pt x="234000" y="381000"/>
                    <a:pt x="252000" y="414000"/>
                  </a:cubicBezTo>
                  <a:cubicBezTo>
                    <a:pt x="270000" y="447000"/>
                    <a:pt x="273000" y="435000"/>
                    <a:pt x="270000" y="450000"/>
                  </a:cubicBezTo>
                  <a:cubicBezTo>
                    <a:pt x="267000" y="465000"/>
                    <a:pt x="249000" y="480000"/>
                    <a:pt x="234000" y="504000"/>
                  </a:cubicBezTo>
                  <a:cubicBezTo>
                    <a:pt x="219000" y="528000"/>
                    <a:pt x="195000" y="570000"/>
                    <a:pt x="180000" y="594000"/>
                  </a:cubicBezTo>
                  <a:cubicBezTo>
                    <a:pt x="165000" y="618000"/>
                    <a:pt x="147000" y="591000"/>
                    <a:pt x="144000" y="648000"/>
                  </a:cubicBezTo>
                  <a:cubicBezTo>
                    <a:pt x="141000" y="705000"/>
                    <a:pt x="159000" y="861000"/>
                    <a:pt x="162000" y="936000"/>
                  </a:cubicBezTo>
                  <a:cubicBezTo>
                    <a:pt x="165000" y="1011000"/>
                    <a:pt x="150000" y="1044000"/>
                    <a:pt x="162000" y="1098000"/>
                  </a:cubicBezTo>
                  <a:cubicBezTo>
                    <a:pt x="174000" y="1152000"/>
                    <a:pt x="210000" y="1209000"/>
                    <a:pt x="234000" y="1260000"/>
                  </a:cubicBezTo>
                  <a:cubicBezTo>
                    <a:pt x="258000" y="1311000"/>
                    <a:pt x="279000" y="1365000"/>
                    <a:pt x="306000" y="1404000"/>
                  </a:cubicBezTo>
                  <a:cubicBezTo>
                    <a:pt x="333000" y="1443000"/>
                    <a:pt x="372000" y="1461000"/>
                    <a:pt x="396000" y="1494000"/>
                  </a:cubicBezTo>
                  <a:cubicBezTo>
                    <a:pt x="420000" y="1527000"/>
                    <a:pt x="423000" y="1554000"/>
                    <a:pt x="450000" y="1602000"/>
                  </a:cubicBezTo>
                  <a:cubicBezTo>
                    <a:pt x="477000" y="1650000"/>
                    <a:pt x="525000" y="1725000"/>
                    <a:pt x="558000" y="1782000"/>
                  </a:cubicBezTo>
                  <a:cubicBezTo>
                    <a:pt x="591000" y="1839000"/>
                    <a:pt x="633000" y="1920000"/>
                    <a:pt x="648000" y="1944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3" name="Freeform 751"/>
            <p:cNvSpPr>
              <a:spLocks/>
            </p:cNvSpPr>
            <p:nvPr/>
          </p:nvSpPr>
          <p:spPr bwMode="auto">
            <a:xfrm>
              <a:off x="110416602" y="112103381"/>
              <a:ext cx="229413" cy="865731"/>
            </a:xfrm>
            <a:custGeom>
              <a:avLst/>
              <a:gdLst>
                <a:gd name="T0" fmla="*/ 19669 w 267000"/>
                <a:gd name="T1" fmla="*/ 0 h 1026000"/>
                <a:gd name="T2" fmla="*/ 2810 w 267000"/>
                <a:gd name="T3" fmla="*/ 69293 h 1026000"/>
                <a:gd name="T4" fmla="*/ 2810 w 267000"/>
                <a:gd name="T5" fmla="*/ 84692 h 1026000"/>
                <a:gd name="T6" fmla="*/ 11240 w 267000"/>
                <a:gd name="T7" fmla="*/ 130888 h 1026000"/>
                <a:gd name="T8" fmla="*/ 44958 w 267000"/>
                <a:gd name="T9" fmla="*/ 254077 h 1026000"/>
                <a:gd name="T10" fmla="*/ 112394 w 267000"/>
                <a:gd name="T11" fmla="*/ 369566 h 1026000"/>
                <a:gd name="T12" fmla="*/ 120824 w 267000"/>
                <a:gd name="T13" fmla="*/ 438860 h 1026000"/>
                <a:gd name="T14" fmla="*/ 0 60000 65536"/>
                <a:gd name="T15" fmla="*/ 0 60000 65536"/>
                <a:gd name="T16" fmla="*/ 0 60000 65536"/>
                <a:gd name="T17" fmla="*/ 0 60000 65536"/>
                <a:gd name="T18" fmla="*/ 0 60000 65536"/>
                <a:gd name="T19" fmla="*/ 0 60000 65536"/>
                <a:gd name="T20" fmla="*/ 0 60000 65536"/>
                <a:gd name="T21" fmla="*/ 0 w 267000"/>
                <a:gd name="T22" fmla="*/ 0 h 1026000"/>
                <a:gd name="T23" fmla="*/ 267000 w 267000"/>
                <a:gd name="T24" fmla="*/ 1026000 h 102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000" h="1026000">
                  <a:moveTo>
                    <a:pt x="42000" y="0"/>
                  </a:moveTo>
                  <a:cubicBezTo>
                    <a:pt x="27000" y="64500"/>
                    <a:pt x="12000" y="129000"/>
                    <a:pt x="6000" y="162000"/>
                  </a:cubicBezTo>
                  <a:cubicBezTo>
                    <a:pt x="0" y="195000"/>
                    <a:pt x="3000" y="174000"/>
                    <a:pt x="6000" y="198000"/>
                  </a:cubicBezTo>
                  <a:cubicBezTo>
                    <a:pt x="9000" y="222000"/>
                    <a:pt x="9000" y="240000"/>
                    <a:pt x="24000" y="306000"/>
                  </a:cubicBezTo>
                  <a:cubicBezTo>
                    <a:pt x="39000" y="372000"/>
                    <a:pt x="60000" y="501000"/>
                    <a:pt x="96000" y="594000"/>
                  </a:cubicBezTo>
                  <a:cubicBezTo>
                    <a:pt x="132000" y="687000"/>
                    <a:pt x="213000" y="792000"/>
                    <a:pt x="240000" y="864000"/>
                  </a:cubicBezTo>
                  <a:cubicBezTo>
                    <a:pt x="267000" y="936000"/>
                    <a:pt x="262500" y="981000"/>
                    <a:pt x="258000" y="1026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4" name="Freeform 752"/>
            <p:cNvSpPr>
              <a:spLocks/>
            </p:cNvSpPr>
            <p:nvPr/>
          </p:nvSpPr>
          <p:spPr bwMode="auto">
            <a:xfrm>
              <a:off x="110464067" y="112133758"/>
              <a:ext cx="189858" cy="121506"/>
            </a:xfrm>
            <a:custGeom>
              <a:avLst/>
              <a:gdLst>
                <a:gd name="T0" fmla="*/ 0 w 216000"/>
                <a:gd name="T1" fmla="*/ 0 h 144000"/>
                <a:gd name="T2" fmla="*/ 18887 w 216000"/>
                <a:gd name="T3" fmla="*/ 15399 h 144000"/>
                <a:gd name="T4" fmla="*/ 66106 w 216000"/>
                <a:gd name="T5" fmla="*/ 46196 h 144000"/>
                <a:gd name="T6" fmla="*/ 113326 w 216000"/>
                <a:gd name="T7" fmla="*/ 61594 h 144000"/>
                <a:gd name="T8" fmla="*/ 0 60000 65536"/>
                <a:gd name="T9" fmla="*/ 0 60000 65536"/>
                <a:gd name="T10" fmla="*/ 0 60000 65536"/>
                <a:gd name="T11" fmla="*/ 0 60000 65536"/>
                <a:gd name="T12" fmla="*/ 0 w 216000"/>
                <a:gd name="T13" fmla="*/ 0 h 144000"/>
                <a:gd name="T14" fmla="*/ 216000 w 216000"/>
                <a:gd name="T15" fmla="*/ 144000 h 144000"/>
              </a:gdLst>
              <a:ahLst/>
              <a:cxnLst>
                <a:cxn ang="T8">
                  <a:pos x="T0" y="T1"/>
                </a:cxn>
                <a:cxn ang="T9">
                  <a:pos x="T2" y="T3"/>
                </a:cxn>
                <a:cxn ang="T10">
                  <a:pos x="T4" y="T5"/>
                </a:cxn>
                <a:cxn ang="T11">
                  <a:pos x="T6" y="T7"/>
                </a:cxn>
              </a:cxnLst>
              <a:rect l="T12" t="T13" r="T14" b="T15"/>
              <a:pathLst>
                <a:path w="216000" h="144000">
                  <a:moveTo>
                    <a:pt x="0" y="0"/>
                  </a:moveTo>
                  <a:cubicBezTo>
                    <a:pt x="7500" y="9000"/>
                    <a:pt x="15000" y="18000"/>
                    <a:pt x="36000" y="36000"/>
                  </a:cubicBezTo>
                  <a:cubicBezTo>
                    <a:pt x="57000" y="54000"/>
                    <a:pt x="96000" y="90000"/>
                    <a:pt x="126000" y="108000"/>
                  </a:cubicBezTo>
                  <a:cubicBezTo>
                    <a:pt x="156000" y="126000"/>
                    <a:pt x="186000" y="135000"/>
                    <a:pt x="216000" y="14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5" name="Freeform 753"/>
            <p:cNvSpPr>
              <a:spLocks/>
            </p:cNvSpPr>
            <p:nvPr/>
          </p:nvSpPr>
          <p:spPr bwMode="auto">
            <a:xfrm>
              <a:off x="109920860" y="108063305"/>
              <a:ext cx="131846" cy="783244"/>
            </a:xfrm>
            <a:custGeom>
              <a:avLst/>
              <a:gdLst>
                <a:gd name="T0" fmla="*/ 22036 w 150000"/>
                <a:gd name="T1" fmla="*/ 487093 h 882000"/>
                <a:gd name="T2" fmla="*/ 3148 w 150000"/>
                <a:gd name="T3" fmla="*/ 417508 h 882000"/>
                <a:gd name="T4" fmla="*/ 3148 w 150000"/>
                <a:gd name="T5" fmla="*/ 337982 h 882000"/>
                <a:gd name="T6" fmla="*/ 3148 w 150000"/>
                <a:gd name="T7" fmla="*/ 258456 h 882000"/>
                <a:gd name="T8" fmla="*/ 22036 w 150000"/>
                <a:gd name="T9" fmla="*/ 198813 h 882000"/>
                <a:gd name="T10" fmla="*/ 22036 w 150000"/>
                <a:gd name="T11" fmla="*/ 139169 h 882000"/>
                <a:gd name="T12" fmla="*/ 78699 w 150000"/>
                <a:gd name="T13" fmla="*/ 0 h 882000"/>
                <a:gd name="T14" fmla="*/ 0 60000 65536"/>
                <a:gd name="T15" fmla="*/ 0 60000 65536"/>
                <a:gd name="T16" fmla="*/ 0 60000 65536"/>
                <a:gd name="T17" fmla="*/ 0 60000 65536"/>
                <a:gd name="T18" fmla="*/ 0 60000 65536"/>
                <a:gd name="T19" fmla="*/ 0 60000 65536"/>
                <a:gd name="T20" fmla="*/ 0 60000 65536"/>
                <a:gd name="T21" fmla="*/ 0 w 150000"/>
                <a:gd name="T22" fmla="*/ 0 h 882000"/>
                <a:gd name="T23" fmla="*/ 150000 w 150000"/>
                <a:gd name="T24" fmla="*/ 882000 h 88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00" h="882000">
                  <a:moveTo>
                    <a:pt x="42000" y="882000"/>
                  </a:moveTo>
                  <a:cubicBezTo>
                    <a:pt x="27000" y="841500"/>
                    <a:pt x="12000" y="801000"/>
                    <a:pt x="6000" y="756000"/>
                  </a:cubicBezTo>
                  <a:cubicBezTo>
                    <a:pt x="0" y="711000"/>
                    <a:pt x="6000" y="660000"/>
                    <a:pt x="6000" y="612000"/>
                  </a:cubicBezTo>
                  <a:cubicBezTo>
                    <a:pt x="6000" y="564000"/>
                    <a:pt x="0" y="510000"/>
                    <a:pt x="6000" y="468000"/>
                  </a:cubicBezTo>
                  <a:cubicBezTo>
                    <a:pt x="12000" y="426000"/>
                    <a:pt x="36000" y="396000"/>
                    <a:pt x="42000" y="360000"/>
                  </a:cubicBezTo>
                  <a:cubicBezTo>
                    <a:pt x="48000" y="324000"/>
                    <a:pt x="24000" y="312000"/>
                    <a:pt x="42000" y="252000"/>
                  </a:cubicBezTo>
                  <a:cubicBezTo>
                    <a:pt x="60000" y="192000"/>
                    <a:pt x="105000" y="96000"/>
                    <a:pt x="15000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6" name="Freeform 754"/>
            <p:cNvSpPr>
              <a:spLocks/>
            </p:cNvSpPr>
            <p:nvPr/>
          </p:nvSpPr>
          <p:spPr bwMode="auto">
            <a:xfrm>
              <a:off x="111160216" y="108549330"/>
              <a:ext cx="917651" cy="987236"/>
            </a:xfrm>
            <a:custGeom>
              <a:avLst/>
              <a:gdLst>
                <a:gd name="T0" fmla="*/ 424983 w 1044000"/>
                <a:gd name="T1" fmla="*/ 7700 h 1170000"/>
                <a:gd name="T2" fmla="*/ 396650 w 1044000"/>
                <a:gd name="T3" fmla="*/ 23097 h 1170000"/>
                <a:gd name="T4" fmla="*/ 339986 w 1044000"/>
                <a:gd name="T5" fmla="*/ 53895 h 1170000"/>
                <a:gd name="T6" fmla="*/ 339986 w 1044000"/>
                <a:gd name="T7" fmla="*/ 76993 h 1170000"/>
                <a:gd name="T8" fmla="*/ 396650 w 1044000"/>
                <a:gd name="T9" fmla="*/ 115489 h 1170000"/>
                <a:gd name="T10" fmla="*/ 406094 w 1044000"/>
                <a:gd name="T11" fmla="*/ 161685 h 1170000"/>
                <a:gd name="T12" fmla="*/ 434426 w 1044000"/>
                <a:gd name="T13" fmla="*/ 184782 h 1170000"/>
                <a:gd name="T14" fmla="*/ 481646 w 1044000"/>
                <a:gd name="T15" fmla="*/ 200180 h 1170000"/>
                <a:gd name="T16" fmla="*/ 500534 w 1044000"/>
                <a:gd name="T17" fmla="*/ 230977 h 1170000"/>
                <a:gd name="T18" fmla="*/ 472202 w 1044000"/>
                <a:gd name="T19" fmla="*/ 269474 h 1170000"/>
                <a:gd name="T20" fmla="*/ 406094 w 1044000"/>
                <a:gd name="T21" fmla="*/ 269474 h 1170000"/>
                <a:gd name="T22" fmla="*/ 339986 w 1044000"/>
                <a:gd name="T23" fmla="*/ 246375 h 1170000"/>
                <a:gd name="T24" fmla="*/ 302209 w 1044000"/>
                <a:gd name="T25" fmla="*/ 238677 h 1170000"/>
                <a:gd name="T26" fmla="*/ 292766 w 1044000"/>
                <a:gd name="T27" fmla="*/ 284872 h 1170000"/>
                <a:gd name="T28" fmla="*/ 292766 w 1044000"/>
                <a:gd name="T29" fmla="*/ 315669 h 1170000"/>
                <a:gd name="T30" fmla="*/ 245546 w 1044000"/>
                <a:gd name="T31" fmla="*/ 315669 h 1170000"/>
                <a:gd name="T32" fmla="*/ 226657 w 1044000"/>
                <a:gd name="T33" fmla="*/ 392662 h 1170000"/>
                <a:gd name="T34" fmla="*/ 198324 w 1044000"/>
                <a:gd name="T35" fmla="*/ 392662 h 1170000"/>
                <a:gd name="T36" fmla="*/ 169992 w 1044000"/>
                <a:gd name="T37" fmla="*/ 346466 h 1170000"/>
                <a:gd name="T38" fmla="*/ 75552 w 1044000"/>
                <a:gd name="T39" fmla="*/ 361864 h 1170000"/>
                <a:gd name="T40" fmla="*/ 37777 w 1044000"/>
                <a:gd name="T41" fmla="*/ 377263 h 1170000"/>
                <a:gd name="T42" fmla="*/ 0 w 1044000"/>
                <a:gd name="T43" fmla="*/ 431157 h 1170000"/>
                <a:gd name="T44" fmla="*/ 113329 w 1044000"/>
                <a:gd name="T45" fmla="*/ 446556 h 1170000"/>
                <a:gd name="T46" fmla="*/ 236101 w 1044000"/>
                <a:gd name="T47" fmla="*/ 461955 h 1170000"/>
                <a:gd name="T48" fmla="*/ 330541 w 1044000"/>
                <a:gd name="T49" fmla="*/ 500451 h 1170000"/>
                <a:gd name="T50" fmla="*/ 434426 w 1044000"/>
                <a:gd name="T51" fmla="*/ 485053 h 1170000"/>
                <a:gd name="T52" fmla="*/ 500534 w 1044000"/>
                <a:gd name="T53" fmla="*/ 377263 h 1170000"/>
                <a:gd name="T54" fmla="*/ 528867 w 1044000"/>
                <a:gd name="T55" fmla="*/ 323368 h 1170000"/>
                <a:gd name="T56" fmla="*/ 547754 w 1044000"/>
                <a:gd name="T57" fmla="*/ 223277 h 1170000"/>
                <a:gd name="T58" fmla="*/ 547754 w 1044000"/>
                <a:gd name="T59" fmla="*/ 92391 h 1170000"/>
                <a:gd name="T60" fmla="*/ 519422 w 1044000"/>
                <a:gd name="T61" fmla="*/ 61594 h 1170000"/>
                <a:gd name="T62" fmla="*/ 481646 w 1044000"/>
                <a:gd name="T63" fmla="*/ 38495 h 1170000"/>
                <a:gd name="T64" fmla="*/ 443871 w 1044000"/>
                <a:gd name="T65" fmla="*/ 0 h 1170000"/>
                <a:gd name="T66" fmla="*/ 424983 w 1044000"/>
                <a:gd name="T67" fmla="*/ 7700 h 117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000"/>
                <a:gd name="T103" fmla="*/ 0 h 1170000"/>
                <a:gd name="T104" fmla="*/ 1044000 w 1044000"/>
                <a:gd name="T105" fmla="*/ 1170000 h 117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000" h="1170000">
                  <a:moveTo>
                    <a:pt x="810000" y="18000"/>
                  </a:moveTo>
                  <a:lnTo>
                    <a:pt x="756000" y="54000"/>
                  </a:lnTo>
                  <a:lnTo>
                    <a:pt x="648000" y="126000"/>
                  </a:lnTo>
                  <a:lnTo>
                    <a:pt x="648000" y="180000"/>
                  </a:lnTo>
                  <a:lnTo>
                    <a:pt x="756000" y="270000"/>
                  </a:lnTo>
                  <a:lnTo>
                    <a:pt x="774000" y="378000"/>
                  </a:lnTo>
                  <a:lnTo>
                    <a:pt x="828000" y="432000"/>
                  </a:lnTo>
                  <a:lnTo>
                    <a:pt x="918000" y="468000"/>
                  </a:lnTo>
                  <a:lnTo>
                    <a:pt x="954000" y="540000"/>
                  </a:lnTo>
                  <a:lnTo>
                    <a:pt x="900000" y="630000"/>
                  </a:lnTo>
                  <a:lnTo>
                    <a:pt x="774000" y="630000"/>
                  </a:lnTo>
                  <a:lnTo>
                    <a:pt x="648000" y="576000"/>
                  </a:lnTo>
                  <a:lnTo>
                    <a:pt x="576000" y="558000"/>
                  </a:lnTo>
                  <a:lnTo>
                    <a:pt x="558000" y="666000"/>
                  </a:lnTo>
                  <a:lnTo>
                    <a:pt x="558000" y="738000"/>
                  </a:lnTo>
                  <a:lnTo>
                    <a:pt x="468000" y="738000"/>
                  </a:lnTo>
                  <a:lnTo>
                    <a:pt x="432000" y="918000"/>
                  </a:lnTo>
                  <a:lnTo>
                    <a:pt x="378000" y="918000"/>
                  </a:lnTo>
                  <a:lnTo>
                    <a:pt x="324000" y="810000"/>
                  </a:lnTo>
                  <a:lnTo>
                    <a:pt x="144000" y="846000"/>
                  </a:lnTo>
                  <a:lnTo>
                    <a:pt x="72000" y="882000"/>
                  </a:lnTo>
                  <a:lnTo>
                    <a:pt x="0" y="1008000"/>
                  </a:lnTo>
                  <a:lnTo>
                    <a:pt x="216000" y="1044000"/>
                  </a:lnTo>
                  <a:lnTo>
                    <a:pt x="450000" y="1080000"/>
                  </a:lnTo>
                  <a:lnTo>
                    <a:pt x="630000" y="1170000"/>
                  </a:lnTo>
                  <a:lnTo>
                    <a:pt x="828000" y="1134000"/>
                  </a:lnTo>
                  <a:lnTo>
                    <a:pt x="954000" y="882000"/>
                  </a:lnTo>
                  <a:lnTo>
                    <a:pt x="1008000" y="756000"/>
                  </a:lnTo>
                  <a:lnTo>
                    <a:pt x="1044000" y="522000"/>
                  </a:lnTo>
                  <a:lnTo>
                    <a:pt x="1044000" y="216000"/>
                  </a:lnTo>
                  <a:lnTo>
                    <a:pt x="990000" y="144000"/>
                  </a:lnTo>
                  <a:lnTo>
                    <a:pt x="918000" y="90000"/>
                  </a:lnTo>
                  <a:lnTo>
                    <a:pt x="846000" y="0"/>
                  </a:lnTo>
                  <a:lnTo>
                    <a:pt x="810000" y="1800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137" name="Freeform 755"/>
            <p:cNvSpPr>
              <a:spLocks/>
            </p:cNvSpPr>
            <p:nvPr/>
          </p:nvSpPr>
          <p:spPr bwMode="auto">
            <a:xfrm>
              <a:off x="111524112" y="108169623"/>
              <a:ext cx="142394" cy="45565"/>
            </a:xfrm>
            <a:custGeom>
              <a:avLst/>
              <a:gdLst>
                <a:gd name="T0" fmla="*/ 0 w 162000"/>
                <a:gd name="T1" fmla="*/ 0 h 54000"/>
                <a:gd name="T2" fmla="*/ 84996 w 162000"/>
                <a:gd name="T3" fmla="*/ 23098 h 54000"/>
                <a:gd name="T4" fmla="*/ 0 60000 65536"/>
                <a:gd name="T5" fmla="*/ 0 60000 65536"/>
                <a:gd name="T6" fmla="*/ 0 w 162000"/>
                <a:gd name="T7" fmla="*/ 0 h 54000"/>
                <a:gd name="T8" fmla="*/ 162000 w 162000"/>
                <a:gd name="T9" fmla="*/ 54000 h 54000"/>
              </a:gdLst>
              <a:ahLst/>
              <a:cxnLst>
                <a:cxn ang="T4">
                  <a:pos x="T0" y="T1"/>
                </a:cxn>
                <a:cxn ang="T5">
                  <a:pos x="T2" y="T3"/>
                </a:cxn>
              </a:cxnLst>
              <a:rect l="T6" t="T7" r="T8" b="T9"/>
              <a:pathLst>
                <a:path w="162000" h="54000">
                  <a:moveTo>
                    <a:pt x="0" y="0"/>
                  </a:moveTo>
                  <a:cubicBezTo>
                    <a:pt x="67500" y="22500"/>
                    <a:pt x="135000" y="45000"/>
                    <a:pt x="162000" y="5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8" name="Freeform 756"/>
            <p:cNvSpPr>
              <a:spLocks/>
            </p:cNvSpPr>
            <p:nvPr/>
          </p:nvSpPr>
          <p:spPr bwMode="auto">
            <a:xfrm>
              <a:off x="109372378" y="111495851"/>
              <a:ext cx="711971" cy="177197"/>
            </a:xfrm>
            <a:custGeom>
              <a:avLst/>
              <a:gdLst>
                <a:gd name="T0" fmla="*/ 424983 w 810000"/>
                <a:gd name="T1" fmla="*/ 0 h 210000"/>
                <a:gd name="T2" fmla="*/ 368318 w 810000"/>
                <a:gd name="T3" fmla="*/ 38497 h 210000"/>
                <a:gd name="T4" fmla="*/ 321098 w 810000"/>
                <a:gd name="T5" fmla="*/ 61595 h 210000"/>
                <a:gd name="T6" fmla="*/ 283322 w 810000"/>
                <a:gd name="T7" fmla="*/ 84693 h 210000"/>
                <a:gd name="T8" fmla="*/ 245547 w 810000"/>
                <a:gd name="T9" fmla="*/ 84693 h 210000"/>
                <a:gd name="T10" fmla="*/ 198325 w 810000"/>
                <a:gd name="T11" fmla="*/ 53897 h 210000"/>
                <a:gd name="T12" fmla="*/ 169993 w 810000"/>
                <a:gd name="T13" fmla="*/ 30797 h 210000"/>
                <a:gd name="T14" fmla="*/ 132217 w 810000"/>
                <a:gd name="T15" fmla="*/ 30797 h 210000"/>
                <a:gd name="T16" fmla="*/ 94441 w 810000"/>
                <a:gd name="T17" fmla="*/ 30797 h 210000"/>
                <a:gd name="T18" fmla="*/ 37777 w 810000"/>
                <a:gd name="T19" fmla="*/ 38497 h 210000"/>
                <a:gd name="T20" fmla="*/ 0 w 810000"/>
                <a:gd name="T21" fmla="*/ 38497 h 2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0000"/>
                <a:gd name="T34" fmla="*/ 0 h 210000"/>
                <a:gd name="T35" fmla="*/ 810000 w 810000"/>
                <a:gd name="T36" fmla="*/ 210000 h 21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0000" h="210000">
                  <a:moveTo>
                    <a:pt x="810000" y="0"/>
                  </a:moveTo>
                  <a:cubicBezTo>
                    <a:pt x="772500" y="33000"/>
                    <a:pt x="735000" y="66000"/>
                    <a:pt x="702000" y="90000"/>
                  </a:cubicBezTo>
                  <a:cubicBezTo>
                    <a:pt x="669000" y="114000"/>
                    <a:pt x="639000" y="126000"/>
                    <a:pt x="612000" y="144000"/>
                  </a:cubicBezTo>
                  <a:cubicBezTo>
                    <a:pt x="585000" y="162000"/>
                    <a:pt x="564000" y="189000"/>
                    <a:pt x="540000" y="198000"/>
                  </a:cubicBezTo>
                  <a:cubicBezTo>
                    <a:pt x="516000" y="207000"/>
                    <a:pt x="495000" y="210000"/>
                    <a:pt x="468000" y="198000"/>
                  </a:cubicBezTo>
                  <a:cubicBezTo>
                    <a:pt x="441000" y="186000"/>
                    <a:pt x="402000" y="147000"/>
                    <a:pt x="378000" y="126000"/>
                  </a:cubicBezTo>
                  <a:cubicBezTo>
                    <a:pt x="354000" y="105000"/>
                    <a:pt x="345000" y="81000"/>
                    <a:pt x="324000" y="72000"/>
                  </a:cubicBezTo>
                  <a:cubicBezTo>
                    <a:pt x="303000" y="63000"/>
                    <a:pt x="276000" y="72000"/>
                    <a:pt x="252000" y="72000"/>
                  </a:cubicBezTo>
                  <a:cubicBezTo>
                    <a:pt x="228000" y="72000"/>
                    <a:pt x="210000" y="69000"/>
                    <a:pt x="180000" y="72000"/>
                  </a:cubicBezTo>
                  <a:cubicBezTo>
                    <a:pt x="150000" y="75000"/>
                    <a:pt x="102000" y="87000"/>
                    <a:pt x="72000" y="90000"/>
                  </a:cubicBezTo>
                  <a:cubicBezTo>
                    <a:pt x="42000" y="93000"/>
                    <a:pt x="21000" y="91500"/>
                    <a:pt x="0" y="90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39" name="Freeform 757"/>
            <p:cNvSpPr>
              <a:spLocks/>
            </p:cNvSpPr>
            <p:nvPr/>
          </p:nvSpPr>
          <p:spPr bwMode="auto">
            <a:xfrm>
              <a:off x="106413745" y="112224887"/>
              <a:ext cx="237324" cy="303765"/>
            </a:xfrm>
            <a:custGeom>
              <a:avLst/>
              <a:gdLst>
                <a:gd name="T0" fmla="*/ 28333 w 270000"/>
                <a:gd name="T1" fmla="*/ 7700 h 360000"/>
                <a:gd name="T2" fmla="*/ 47220 w 270000"/>
                <a:gd name="T3" fmla="*/ 0 h 360000"/>
                <a:gd name="T4" fmla="*/ 94441 w 270000"/>
                <a:gd name="T5" fmla="*/ 38495 h 360000"/>
                <a:gd name="T6" fmla="*/ 103885 w 270000"/>
                <a:gd name="T7" fmla="*/ 53895 h 360000"/>
                <a:gd name="T8" fmla="*/ 122773 w 270000"/>
                <a:gd name="T9" fmla="*/ 92391 h 360000"/>
                <a:gd name="T10" fmla="*/ 141661 w 270000"/>
                <a:gd name="T11" fmla="*/ 115489 h 360000"/>
                <a:gd name="T12" fmla="*/ 122773 w 270000"/>
                <a:gd name="T13" fmla="*/ 153985 h 360000"/>
                <a:gd name="T14" fmla="*/ 84997 w 270000"/>
                <a:gd name="T15" fmla="*/ 153985 h 360000"/>
                <a:gd name="T16" fmla="*/ 56665 w 270000"/>
                <a:gd name="T17" fmla="*/ 130887 h 360000"/>
                <a:gd name="T18" fmla="*/ 28333 w 270000"/>
                <a:gd name="T19" fmla="*/ 115489 h 360000"/>
                <a:gd name="T20" fmla="*/ 9445 w 270000"/>
                <a:gd name="T21" fmla="*/ 53895 h 360000"/>
                <a:gd name="T22" fmla="*/ 0 w 270000"/>
                <a:gd name="T23" fmla="*/ 30797 h 360000"/>
                <a:gd name="T24" fmla="*/ 0 w 270000"/>
                <a:gd name="T25" fmla="*/ 7700 h 360000"/>
                <a:gd name="T26" fmla="*/ 28333 w 270000"/>
                <a:gd name="T27" fmla="*/ 7700 h 36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000"/>
                <a:gd name="T43" fmla="*/ 0 h 360000"/>
                <a:gd name="T44" fmla="*/ 270000 w 270000"/>
                <a:gd name="T45" fmla="*/ 360000 h 36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000" h="360000">
                  <a:moveTo>
                    <a:pt x="54000" y="18000"/>
                  </a:moveTo>
                  <a:lnTo>
                    <a:pt x="90000" y="0"/>
                  </a:lnTo>
                  <a:lnTo>
                    <a:pt x="180000" y="90000"/>
                  </a:lnTo>
                  <a:lnTo>
                    <a:pt x="198000" y="126000"/>
                  </a:lnTo>
                  <a:lnTo>
                    <a:pt x="234000" y="216000"/>
                  </a:lnTo>
                  <a:lnTo>
                    <a:pt x="270000" y="270000"/>
                  </a:lnTo>
                  <a:lnTo>
                    <a:pt x="234000" y="360000"/>
                  </a:lnTo>
                  <a:lnTo>
                    <a:pt x="162000" y="360000"/>
                  </a:lnTo>
                  <a:lnTo>
                    <a:pt x="108000" y="306000"/>
                  </a:lnTo>
                  <a:lnTo>
                    <a:pt x="54000" y="270000"/>
                  </a:lnTo>
                  <a:lnTo>
                    <a:pt x="18000" y="126000"/>
                  </a:lnTo>
                  <a:lnTo>
                    <a:pt x="0" y="72000"/>
                  </a:lnTo>
                  <a:lnTo>
                    <a:pt x="0" y="18000"/>
                  </a:lnTo>
                  <a:lnTo>
                    <a:pt x="54000" y="1800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140" name="Freeform 758"/>
            <p:cNvSpPr>
              <a:spLocks/>
            </p:cNvSpPr>
            <p:nvPr/>
          </p:nvSpPr>
          <p:spPr bwMode="auto">
            <a:xfrm>
              <a:off x="105543560" y="112467899"/>
              <a:ext cx="110751" cy="167071"/>
            </a:xfrm>
            <a:custGeom>
              <a:avLst/>
              <a:gdLst>
                <a:gd name="T0" fmla="*/ 18887 w 126000"/>
                <a:gd name="T1" fmla="*/ 0 h 198000"/>
                <a:gd name="T2" fmla="*/ 37777 w 126000"/>
                <a:gd name="T3" fmla="*/ 0 h 198000"/>
                <a:gd name="T4" fmla="*/ 66108 w 126000"/>
                <a:gd name="T5" fmla="*/ 30797 h 198000"/>
                <a:gd name="T6" fmla="*/ 66108 w 126000"/>
                <a:gd name="T7" fmla="*/ 61594 h 198000"/>
                <a:gd name="T8" fmla="*/ 37777 w 126000"/>
                <a:gd name="T9" fmla="*/ 84692 h 198000"/>
                <a:gd name="T10" fmla="*/ 9445 w 126000"/>
                <a:gd name="T11" fmla="*/ 69293 h 198000"/>
                <a:gd name="T12" fmla="*/ 0 w 126000"/>
                <a:gd name="T13" fmla="*/ 46196 h 198000"/>
                <a:gd name="T14" fmla="*/ 18887 w 126000"/>
                <a:gd name="T15" fmla="*/ 0 h 198000"/>
                <a:gd name="T16" fmla="*/ 0 60000 65536"/>
                <a:gd name="T17" fmla="*/ 0 60000 65536"/>
                <a:gd name="T18" fmla="*/ 0 60000 65536"/>
                <a:gd name="T19" fmla="*/ 0 60000 65536"/>
                <a:gd name="T20" fmla="*/ 0 60000 65536"/>
                <a:gd name="T21" fmla="*/ 0 60000 65536"/>
                <a:gd name="T22" fmla="*/ 0 60000 65536"/>
                <a:gd name="T23" fmla="*/ 0 60000 65536"/>
                <a:gd name="T24" fmla="*/ 0 w 126000"/>
                <a:gd name="T25" fmla="*/ 0 h 198000"/>
                <a:gd name="T26" fmla="*/ 126000 w 126000"/>
                <a:gd name="T27" fmla="*/ 198000 h 198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000" h="198000">
                  <a:moveTo>
                    <a:pt x="36000" y="0"/>
                  </a:moveTo>
                  <a:lnTo>
                    <a:pt x="72000" y="0"/>
                  </a:lnTo>
                  <a:lnTo>
                    <a:pt x="126000" y="72000"/>
                  </a:lnTo>
                  <a:lnTo>
                    <a:pt x="126000" y="144000"/>
                  </a:lnTo>
                  <a:lnTo>
                    <a:pt x="72000" y="198000"/>
                  </a:lnTo>
                  <a:lnTo>
                    <a:pt x="18000" y="162000"/>
                  </a:lnTo>
                  <a:lnTo>
                    <a:pt x="0" y="108000"/>
                  </a:lnTo>
                  <a:lnTo>
                    <a:pt x="36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141" name="Text Box 759"/>
            <p:cNvSpPr txBox="1">
              <a:spLocks noChangeArrowheads="1"/>
            </p:cNvSpPr>
            <p:nvPr/>
          </p:nvSpPr>
          <p:spPr bwMode="auto">
            <a:xfrm>
              <a:off x="106682713" y="112331205"/>
              <a:ext cx="1173437" cy="22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Lomtjärnen</a:t>
              </a:r>
              <a:endParaRPr lang="sv-SE"/>
            </a:p>
          </p:txBody>
        </p:sp>
        <p:sp>
          <p:nvSpPr>
            <p:cNvPr id="3142" name="Freeform 760"/>
            <p:cNvSpPr>
              <a:spLocks/>
            </p:cNvSpPr>
            <p:nvPr/>
          </p:nvSpPr>
          <p:spPr bwMode="auto">
            <a:xfrm>
              <a:off x="106777642" y="111161709"/>
              <a:ext cx="1139153" cy="1701085"/>
            </a:xfrm>
            <a:custGeom>
              <a:avLst/>
              <a:gdLst>
                <a:gd name="T0" fmla="*/ 169992 w 1296000"/>
                <a:gd name="T1" fmla="*/ 0 h 2016000"/>
                <a:gd name="T2" fmla="*/ 103884 w 1296000"/>
                <a:gd name="T3" fmla="*/ 30797 h 2016000"/>
                <a:gd name="T4" fmla="*/ 84997 w 1296000"/>
                <a:gd name="T5" fmla="*/ 69293 h 2016000"/>
                <a:gd name="T6" fmla="*/ 28333 w 1296000"/>
                <a:gd name="T7" fmla="*/ 130887 h 2016000"/>
                <a:gd name="T8" fmla="*/ 0 w 1296000"/>
                <a:gd name="T9" fmla="*/ 223279 h 2016000"/>
                <a:gd name="T10" fmla="*/ 18887 w 1296000"/>
                <a:gd name="T11" fmla="*/ 315670 h 2016000"/>
                <a:gd name="T12" fmla="*/ 113329 w 1296000"/>
                <a:gd name="T13" fmla="*/ 446559 h 2016000"/>
                <a:gd name="T14" fmla="*/ 207770 w 1296000"/>
                <a:gd name="T15" fmla="*/ 569746 h 2016000"/>
                <a:gd name="T16" fmla="*/ 358874 w 1296000"/>
                <a:gd name="T17" fmla="*/ 677536 h 2016000"/>
                <a:gd name="T18" fmla="*/ 481646 w 1296000"/>
                <a:gd name="T19" fmla="*/ 731432 h 2016000"/>
                <a:gd name="T20" fmla="*/ 509978 w 1296000"/>
                <a:gd name="T21" fmla="*/ 800725 h 2016000"/>
                <a:gd name="T22" fmla="*/ 576087 w 1296000"/>
                <a:gd name="T23" fmla="*/ 862319 h 2016000"/>
                <a:gd name="T24" fmla="*/ 642194 w 1296000"/>
                <a:gd name="T25" fmla="*/ 862319 h 2016000"/>
                <a:gd name="T26" fmla="*/ 679971 w 1296000"/>
                <a:gd name="T27" fmla="*/ 816123 h 2016000"/>
                <a:gd name="T28" fmla="*/ 679971 w 1296000"/>
                <a:gd name="T29" fmla="*/ 762229 h 2016000"/>
                <a:gd name="T30" fmla="*/ 670526 w 1296000"/>
                <a:gd name="T31" fmla="*/ 623642 h 2016000"/>
                <a:gd name="T32" fmla="*/ 651639 w 1296000"/>
                <a:gd name="T33" fmla="*/ 531251 h 2016000"/>
                <a:gd name="T34" fmla="*/ 642194 w 1296000"/>
                <a:gd name="T35" fmla="*/ 438859 h 2016000"/>
                <a:gd name="T36" fmla="*/ 604418 w 1296000"/>
                <a:gd name="T37" fmla="*/ 292572 h 2016000"/>
                <a:gd name="T38" fmla="*/ 576087 w 1296000"/>
                <a:gd name="T39" fmla="*/ 230978 h 2016000"/>
                <a:gd name="T40" fmla="*/ 538310 w 1296000"/>
                <a:gd name="T41" fmla="*/ 146287 h 2016000"/>
                <a:gd name="T42" fmla="*/ 491090 w 1296000"/>
                <a:gd name="T43" fmla="*/ 130887 h 2016000"/>
                <a:gd name="T44" fmla="*/ 396650 w 1296000"/>
                <a:gd name="T45" fmla="*/ 138587 h 2016000"/>
                <a:gd name="T46" fmla="*/ 339986 w 1296000"/>
                <a:gd name="T47" fmla="*/ 115489 h 2016000"/>
                <a:gd name="T48" fmla="*/ 283320 w 1296000"/>
                <a:gd name="T49" fmla="*/ 76994 h 2016000"/>
                <a:gd name="T50" fmla="*/ 207770 w 1296000"/>
                <a:gd name="T51" fmla="*/ 30797 h 2016000"/>
                <a:gd name="T52" fmla="*/ 169992 w 1296000"/>
                <a:gd name="T53" fmla="*/ 0 h 2016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6000"/>
                <a:gd name="T82" fmla="*/ 0 h 2016000"/>
                <a:gd name="T83" fmla="*/ 1296000 w 1296000"/>
                <a:gd name="T84" fmla="*/ 2016000 h 2016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6000" h="2016000">
                  <a:moveTo>
                    <a:pt x="324000" y="0"/>
                  </a:moveTo>
                  <a:lnTo>
                    <a:pt x="198000" y="72000"/>
                  </a:lnTo>
                  <a:lnTo>
                    <a:pt x="162000" y="162000"/>
                  </a:lnTo>
                  <a:lnTo>
                    <a:pt x="54000" y="306000"/>
                  </a:lnTo>
                  <a:lnTo>
                    <a:pt x="0" y="522000"/>
                  </a:lnTo>
                  <a:lnTo>
                    <a:pt x="36000" y="738000"/>
                  </a:lnTo>
                  <a:lnTo>
                    <a:pt x="216000" y="1044000"/>
                  </a:lnTo>
                  <a:lnTo>
                    <a:pt x="396000" y="1332000"/>
                  </a:lnTo>
                  <a:lnTo>
                    <a:pt x="684000" y="1584000"/>
                  </a:lnTo>
                  <a:lnTo>
                    <a:pt x="918000" y="1710000"/>
                  </a:lnTo>
                  <a:lnTo>
                    <a:pt x="972000" y="1872000"/>
                  </a:lnTo>
                  <a:lnTo>
                    <a:pt x="1098000" y="2016000"/>
                  </a:lnTo>
                  <a:lnTo>
                    <a:pt x="1224000" y="2016000"/>
                  </a:lnTo>
                  <a:lnTo>
                    <a:pt x="1296000" y="1908000"/>
                  </a:lnTo>
                  <a:lnTo>
                    <a:pt x="1296000" y="1782000"/>
                  </a:lnTo>
                  <a:lnTo>
                    <a:pt x="1278000" y="1458000"/>
                  </a:lnTo>
                  <a:lnTo>
                    <a:pt x="1242000" y="1242000"/>
                  </a:lnTo>
                  <a:lnTo>
                    <a:pt x="1224000" y="1026000"/>
                  </a:lnTo>
                  <a:lnTo>
                    <a:pt x="1152000" y="684000"/>
                  </a:lnTo>
                  <a:lnTo>
                    <a:pt x="1098000" y="540000"/>
                  </a:lnTo>
                  <a:lnTo>
                    <a:pt x="1026000" y="342000"/>
                  </a:lnTo>
                  <a:lnTo>
                    <a:pt x="936000" y="306000"/>
                  </a:lnTo>
                  <a:lnTo>
                    <a:pt x="756000" y="324000"/>
                  </a:lnTo>
                  <a:lnTo>
                    <a:pt x="648000" y="270000"/>
                  </a:lnTo>
                  <a:lnTo>
                    <a:pt x="540000" y="180000"/>
                  </a:lnTo>
                  <a:lnTo>
                    <a:pt x="396000" y="72000"/>
                  </a:lnTo>
                  <a:lnTo>
                    <a:pt x="32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43" name="Text Box 761"/>
            <p:cNvSpPr txBox="1">
              <a:spLocks noChangeArrowheads="1"/>
            </p:cNvSpPr>
            <p:nvPr/>
          </p:nvSpPr>
          <p:spPr bwMode="auto">
            <a:xfrm>
              <a:off x="106920037" y="111647734"/>
              <a:ext cx="1332113" cy="22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Sänghålsberget</a:t>
              </a:r>
              <a:endParaRPr lang="sv-SE"/>
            </a:p>
          </p:txBody>
        </p:sp>
        <p:sp>
          <p:nvSpPr>
            <p:cNvPr id="3144" name="Freeform 762"/>
            <p:cNvSpPr>
              <a:spLocks/>
            </p:cNvSpPr>
            <p:nvPr/>
          </p:nvSpPr>
          <p:spPr bwMode="auto">
            <a:xfrm>
              <a:off x="106571961" y="110903509"/>
              <a:ext cx="189860" cy="318954"/>
            </a:xfrm>
            <a:custGeom>
              <a:avLst/>
              <a:gdLst>
                <a:gd name="T0" fmla="*/ 28333 w 216000"/>
                <a:gd name="T1" fmla="*/ 0 h 378000"/>
                <a:gd name="T2" fmla="*/ 56666 w 216000"/>
                <a:gd name="T3" fmla="*/ 15399 h 378000"/>
                <a:gd name="T4" fmla="*/ 113331 w 216000"/>
                <a:gd name="T5" fmla="*/ 38496 h 378000"/>
                <a:gd name="T6" fmla="*/ 113331 w 216000"/>
                <a:gd name="T7" fmla="*/ 53896 h 378000"/>
                <a:gd name="T8" fmla="*/ 84999 w 216000"/>
                <a:gd name="T9" fmla="*/ 46197 h 378000"/>
                <a:gd name="T10" fmla="*/ 84999 w 216000"/>
                <a:gd name="T11" fmla="*/ 76994 h 378000"/>
                <a:gd name="T12" fmla="*/ 56666 w 216000"/>
                <a:gd name="T13" fmla="*/ 100092 h 378000"/>
                <a:gd name="T14" fmla="*/ 47221 w 216000"/>
                <a:gd name="T15" fmla="*/ 138588 h 378000"/>
                <a:gd name="T16" fmla="*/ 37778 w 216000"/>
                <a:gd name="T17" fmla="*/ 161686 h 378000"/>
                <a:gd name="T18" fmla="*/ 0 w 216000"/>
                <a:gd name="T19" fmla="*/ 146287 h 378000"/>
                <a:gd name="T20" fmla="*/ 28333 w 216000"/>
                <a:gd name="T21" fmla="*/ 92392 h 378000"/>
                <a:gd name="T22" fmla="*/ 18888 w 216000"/>
                <a:gd name="T23" fmla="*/ 53896 h 378000"/>
                <a:gd name="T24" fmla="*/ 9445 w 216000"/>
                <a:gd name="T25" fmla="*/ 23098 h 378000"/>
                <a:gd name="T26" fmla="*/ 28333 w 216000"/>
                <a:gd name="T27" fmla="*/ 0 h 378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0"/>
                <a:gd name="T43" fmla="*/ 0 h 378000"/>
                <a:gd name="T44" fmla="*/ 216000 w 216000"/>
                <a:gd name="T45" fmla="*/ 378000 h 378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0" h="378000">
                  <a:moveTo>
                    <a:pt x="54000" y="0"/>
                  </a:moveTo>
                  <a:lnTo>
                    <a:pt x="108000" y="36000"/>
                  </a:lnTo>
                  <a:lnTo>
                    <a:pt x="216000" y="90000"/>
                  </a:lnTo>
                  <a:lnTo>
                    <a:pt x="216000" y="126000"/>
                  </a:lnTo>
                  <a:lnTo>
                    <a:pt x="162000" y="108000"/>
                  </a:lnTo>
                  <a:lnTo>
                    <a:pt x="162000" y="180000"/>
                  </a:lnTo>
                  <a:lnTo>
                    <a:pt x="108000" y="234000"/>
                  </a:lnTo>
                  <a:lnTo>
                    <a:pt x="90000" y="324000"/>
                  </a:lnTo>
                  <a:lnTo>
                    <a:pt x="72000" y="378000"/>
                  </a:lnTo>
                  <a:lnTo>
                    <a:pt x="0" y="342000"/>
                  </a:lnTo>
                  <a:lnTo>
                    <a:pt x="54000" y="216000"/>
                  </a:lnTo>
                  <a:lnTo>
                    <a:pt x="36000" y="126000"/>
                  </a:lnTo>
                  <a:lnTo>
                    <a:pt x="18000" y="54000"/>
                  </a:lnTo>
                  <a:lnTo>
                    <a:pt x="54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145" name="Freeform 763"/>
            <p:cNvSpPr>
              <a:spLocks/>
            </p:cNvSpPr>
            <p:nvPr/>
          </p:nvSpPr>
          <p:spPr bwMode="auto">
            <a:xfrm>
              <a:off x="106334638" y="110523803"/>
              <a:ext cx="142394" cy="121506"/>
            </a:xfrm>
            <a:custGeom>
              <a:avLst/>
              <a:gdLst>
                <a:gd name="T0" fmla="*/ 56664 w 162000"/>
                <a:gd name="T1" fmla="*/ 0 h 144000"/>
                <a:gd name="T2" fmla="*/ 28333 w 162000"/>
                <a:gd name="T3" fmla="*/ 7700 h 144000"/>
                <a:gd name="T4" fmla="*/ 0 w 162000"/>
                <a:gd name="T5" fmla="*/ 30797 h 144000"/>
                <a:gd name="T6" fmla="*/ 28333 w 162000"/>
                <a:gd name="T7" fmla="*/ 61594 h 144000"/>
                <a:gd name="T8" fmla="*/ 56664 w 162000"/>
                <a:gd name="T9" fmla="*/ 53895 h 144000"/>
                <a:gd name="T10" fmla="*/ 84996 w 162000"/>
                <a:gd name="T11" fmla="*/ 15399 h 144000"/>
                <a:gd name="T12" fmla="*/ 56664 w 162000"/>
                <a:gd name="T13" fmla="*/ 0 h 144000"/>
                <a:gd name="T14" fmla="*/ 0 60000 65536"/>
                <a:gd name="T15" fmla="*/ 0 60000 65536"/>
                <a:gd name="T16" fmla="*/ 0 60000 65536"/>
                <a:gd name="T17" fmla="*/ 0 60000 65536"/>
                <a:gd name="T18" fmla="*/ 0 60000 65536"/>
                <a:gd name="T19" fmla="*/ 0 60000 65536"/>
                <a:gd name="T20" fmla="*/ 0 60000 65536"/>
                <a:gd name="T21" fmla="*/ 0 w 162000"/>
                <a:gd name="T22" fmla="*/ 0 h 144000"/>
                <a:gd name="T23" fmla="*/ 162000 w 162000"/>
                <a:gd name="T24" fmla="*/ 144000 h 144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00" h="144000">
                  <a:moveTo>
                    <a:pt x="108000" y="0"/>
                  </a:moveTo>
                  <a:lnTo>
                    <a:pt x="54000" y="18000"/>
                  </a:lnTo>
                  <a:lnTo>
                    <a:pt x="0" y="72000"/>
                  </a:lnTo>
                  <a:lnTo>
                    <a:pt x="54000" y="144000"/>
                  </a:lnTo>
                  <a:lnTo>
                    <a:pt x="108000" y="126000"/>
                  </a:lnTo>
                  <a:lnTo>
                    <a:pt x="162000" y="36000"/>
                  </a:lnTo>
                  <a:lnTo>
                    <a:pt x="108000" y="0"/>
                  </a:lnTo>
                  <a:close/>
                </a:path>
              </a:pathLst>
            </a:custGeom>
            <a:solidFill>
              <a:srgbClr val="0000FF"/>
            </a:solidFill>
            <a:ln w="9525">
              <a:solidFill>
                <a:srgbClr val="000000"/>
              </a:solidFill>
              <a:round/>
              <a:headEnd/>
              <a:tailEnd/>
            </a:ln>
          </p:spPr>
          <p:txBody>
            <a:bodyPr lIns="36576" tIns="36576" rIns="36576" bIns="36576"/>
            <a:lstStyle/>
            <a:p>
              <a:endParaRPr lang="sv-SE"/>
            </a:p>
          </p:txBody>
        </p:sp>
        <p:sp>
          <p:nvSpPr>
            <p:cNvPr id="3146" name="Freeform 764"/>
            <p:cNvSpPr>
              <a:spLocks/>
            </p:cNvSpPr>
            <p:nvPr/>
          </p:nvSpPr>
          <p:spPr bwMode="auto">
            <a:xfrm>
              <a:off x="108201583" y="109217613"/>
              <a:ext cx="395540" cy="379706"/>
            </a:xfrm>
            <a:custGeom>
              <a:avLst/>
              <a:gdLst>
                <a:gd name="T0" fmla="*/ 9445 w 450000"/>
                <a:gd name="T1" fmla="*/ 30797 h 450000"/>
                <a:gd name="T2" fmla="*/ 0 w 450000"/>
                <a:gd name="T3" fmla="*/ 69293 h 450000"/>
                <a:gd name="T4" fmla="*/ 0 w 450000"/>
                <a:gd name="T5" fmla="*/ 84692 h 450000"/>
                <a:gd name="T6" fmla="*/ 84997 w 450000"/>
                <a:gd name="T7" fmla="*/ 146286 h 450000"/>
                <a:gd name="T8" fmla="*/ 103886 w 450000"/>
                <a:gd name="T9" fmla="*/ 177083 h 450000"/>
                <a:gd name="T10" fmla="*/ 151106 w 450000"/>
                <a:gd name="T11" fmla="*/ 192481 h 450000"/>
                <a:gd name="T12" fmla="*/ 207770 w 450000"/>
                <a:gd name="T13" fmla="*/ 153984 h 450000"/>
                <a:gd name="T14" fmla="*/ 236103 w 450000"/>
                <a:gd name="T15" fmla="*/ 123188 h 450000"/>
                <a:gd name="T16" fmla="*/ 226659 w 450000"/>
                <a:gd name="T17" fmla="*/ 69293 h 450000"/>
                <a:gd name="T18" fmla="*/ 188883 w 450000"/>
                <a:gd name="T19" fmla="*/ 15398 h 450000"/>
                <a:gd name="T20" fmla="*/ 160550 w 450000"/>
                <a:gd name="T21" fmla="*/ 0 h 450000"/>
                <a:gd name="T22" fmla="*/ 94441 w 450000"/>
                <a:gd name="T23" fmla="*/ 7699 h 450000"/>
                <a:gd name="T24" fmla="*/ 9445 w 450000"/>
                <a:gd name="T25" fmla="*/ 30797 h 45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0000"/>
                <a:gd name="T40" fmla="*/ 0 h 450000"/>
                <a:gd name="T41" fmla="*/ 450000 w 450000"/>
                <a:gd name="T42" fmla="*/ 450000 h 45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0000" h="450000">
                  <a:moveTo>
                    <a:pt x="18000" y="72000"/>
                  </a:moveTo>
                  <a:lnTo>
                    <a:pt x="0" y="162000"/>
                  </a:lnTo>
                  <a:lnTo>
                    <a:pt x="0" y="198000"/>
                  </a:lnTo>
                  <a:lnTo>
                    <a:pt x="162000" y="342000"/>
                  </a:lnTo>
                  <a:lnTo>
                    <a:pt x="198000" y="414000"/>
                  </a:lnTo>
                  <a:lnTo>
                    <a:pt x="288000" y="450000"/>
                  </a:lnTo>
                  <a:lnTo>
                    <a:pt x="396000" y="360000"/>
                  </a:lnTo>
                  <a:lnTo>
                    <a:pt x="450000" y="288000"/>
                  </a:lnTo>
                  <a:lnTo>
                    <a:pt x="432000" y="162000"/>
                  </a:lnTo>
                  <a:lnTo>
                    <a:pt x="360000" y="36000"/>
                  </a:lnTo>
                  <a:lnTo>
                    <a:pt x="306000" y="0"/>
                  </a:lnTo>
                  <a:lnTo>
                    <a:pt x="180000" y="18000"/>
                  </a:lnTo>
                  <a:lnTo>
                    <a:pt x="18000" y="72000"/>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147" name="Freeform 765"/>
            <p:cNvSpPr>
              <a:spLocks/>
            </p:cNvSpPr>
            <p:nvPr/>
          </p:nvSpPr>
          <p:spPr bwMode="auto">
            <a:xfrm>
              <a:off x="108604030" y="109696984"/>
              <a:ext cx="96526" cy="144640"/>
            </a:xfrm>
            <a:custGeom>
              <a:avLst/>
              <a:gdLst>
                <a:gd name="T0" fmla="*/ 12640 w 109816"/>
                <a:gd name="T1" fmla="*/ 8906 h 171416"/>
                <a:gd name="T2" fmla="*/ 10142 w 109816"/>
                <a:gd name="T3" fmla="*/ 31316 h 171416"/>
                <a:gd name="T4" fmla="*/ 5144 w 109816"/>
                <a:gd name="T5" fmla="*/ 37427 h 171416"/>
                <a:gd name="T6" fmla="*/ 12640 w 109816"/>
                <a:gd name="T7" fmla="*/ 51686 h 171416"/>
                <a:gd name="T8" fmla="*/ 15140 w 109816"/>
                <a:gd name="T9" fmla="*/ 63909 h 171416"/>
                <a:gd name="T10" fmla="*/ 17638 w 109816"/>
                <a:gd name="T11" fmla="*/ 70022 h 171416"/>
                <a:gd name="T12" fmla="*/ 25134 w 109816"/>
                <a:gd name="T13" fmla="*/ 72058 h 171416"/>
                <a:gd name="T14" fmla="*/ 47622 w 109816"/>
                <a:gd name="T15" fmla="*/ 70022 h 171416"/>
                <a:gd name="T16" fmla="*/ 52621 w 109816"/>
                <a:gd name="T17" fmla="*/ 57798 h 171416"/>
                <a:gd name="T18" fmla="*/ 57618 w 109816"/>
                <a:gd name="T19" fmla="*/ 51686 h 171416"/>
                <a:gd name="T20" fmla="*/ 50122 w 109816"/>
                <a:gd name="T21" fmla="*/ 33353 h 171416"/>
                <a:gd name="T22" fmla="*/ 42625 w 109816"/>
                <a:gd name="T23" fmla="*/ 31316 h 171416"/>
                <a:gd name="T24" fmla="*/ 32630 w 109816"/>
                <a:gd name="T25" fmla="*/ 21129 h 171416"/>
                <a:gd name="T26" fmla="*/ 27633 w 109816"/>
                <a:gd name="T27" fmla="*/ 15018 h 171416"/>
                <a:gd name="T28" fmla="*/ 12640 w 109816"/>
                <a:gd name="T29" fmla="*/ 8906 h 171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816"/>
                <a:gd name="T46" fmla="*/ 0 h 171416"/>
                <a:gd name="T47" fmla="*/ 109816 w 109816"/>
                <a:gd name="T48" fmla="*/ 171416 h 171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816" h="171416">
                  <a:moveTo>
                    <a:pt x="24091" y="20823"/>
                  </a:moveTo>
                  <a:cubicBezTo>
                    <a:pt x="22504" y="38285"/>
                    <a:pt x="23003" y="56065"/>
                    <a:pt x="19329" y="73210"/>
                  </a:cubicBezTo>
                  <a:cubicBezTo>
                    <a:pt x="18130" y="78807"/>
                    <a:pt x="10614" y="81832"/>
                    <a:pt x="9804" y="87498"/>
                  </a:cubicBezTo>
                  <a:cubicBezTo>
                    <a:pt x="7995" y="100162"/>
                    <a:pt x="17895" y="111542"/>
                    <a:pt x="24091" y="120835"/>
                  </a:cubicBezTo>
                  <a:cubicBezTo>
                    <a:pt x="25679" y="130360"/>
                    <a:pt x="26759" y="139984"/>
                    <a:pt x="28854" y="149410"/>
                  </a:cubicBezTo>
                  <a:cubicBezTo>
                    <a:pt x="29943" y="154311"/>
                    <a:pt x="30066" y="160148"/>
                    <a:pt x="33616" y="163698"/>
                  </a:cubicBezTo>
                  <a:cubicBezTo>
                    <a:pt x="37166" y="167248"/>
                    <a:pt x="43141" y="166873"/>
                    <a:pt x="47904" y="168460"/>
                  </a:cubicBezTo>
                  <a:cubicBezTo>
                    <a:pt x="62191" y="166873"/>
                    <a:pt x="78638" y="171416"/>
                    <a:pt x="90766" y="163698"/>
                  </a:cubicBezTo>
                  <a:cubicBezTo>
                    <a:pt x="99237" y="158308"/>
                    <a:pt x="97116" y="144648"/>
                    <a:pt x="100291" y="135123"/>
                  </a:cubicBezTo>
                  <a:cubicBezTo>
                    <a:pt x="102101" y="129693"/>
                    <a:pt x="106641" y="125598"/>
                    <a:pt x="109816" y="120835"/>
                  </a:cubicBezTo>
                  <a:cubicBezTo>
                    <a:pt x="105054" y="106548"/>
                    <a:pt x="100291" y="92260"/>
                    <a:pt x="95529" y="77973"/>
                  </a:cubicBezTo>
                  <a:cubicBezTo>
                    <a:pt x="93942" y="73210"/>
                    <a:pt x="86004" y="74798"/>
                    <a:pt x="81241" y="73210"/>
                  </a:cubicBezTo>
                  <a:cubicBezTo>
                    <a:pt x="71970" y="45396"/>
                    <a:pt x="83733" y="70940"/>
                    <a:pt x="62191" y="49398"/>
                  </a:cubicBezTo>
                  <a:cubicBezTo>
                    <a:pt x="58144" y="45351"/>
                    <a:pt x="57429" y="38285"/>
                    <a:pt x="52666" y="35110"/>
                  </a:cubicBezTo>
                  <a:cubicBezTo>
                    <a:pt x="0" y="0"/>
                    <a:pt x="58316" y="55048"/>
                    <a:pt x="24091" y="20823"/>
                  </a:cubicBez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148" name="Freeform 766"/>
            <p:cNvSpPr>
              <a:spLocks/>
            </p:cNvSpPr>
            <p:nvPr/>
          </p:nvSpPr>
          <p:spPr bwMode="auto">
            <a:xfrm>
              <a:off x="109926133" y="111085455"/>
              <a:ext cx="81538" cy="205355"/>
            </a:xfrm>
            <a:custGeom>
              <a:avLst/>
              <a:gdLst>
                <a:gd name="T0" fmla="*/ 25581 w 104677"/>
                <a:gd name="T1" fmla="*/ 7858 h 243371"/>
                <a:gd name="T2" fmla="*/ 16020 w 104677"/>
                <a:gd name="T3" fmla="*/ 9895 h 243371"/>
                <a:gd name="T4" fmla="*/ 21483 w 104677"/>
                <a:gd name="T5" fmla="*/ 93417 h 243371"/>
                <a:gd name="T6" fmla="*/ 22850 w 104677"/>
                <a:gd name="T7" fmla="*/ 79157 h 243371"/>
                <a:gd name="T8" fmla="*/ 24215 w 104677"/>
                <a:gd name="T9" fmla="*/ 85269 h 243371"/>
                <a:gd name="T10" fmla="*/ 29679 w 104677"/>
                <a:gd name="T11" fmla="*/ 83232 h 243371"/>
                <a:gd name="T12" fmla="*/ 28312 w 104677"/>
                <a:gd name="T13" fmla="*/ 16007 h 243371"/>
                <a:gd name="T14" fmla="*/ 25581 w 104677"/>
                <a:gd name="T15" fmla="*/ 7858 h 243371"/>
                <a:gd name="T16" fmla="*/ 0 60000 65536"/>
                <a:gd name="T17" fmla="*/ 0 60000 65536"/>
                <a:gd name="T18" fmla="*/ 0 60000 65536"/>
                <a:gd name="T19" fmla="*/ 0 60000 65536"/>
                <a:gd name="T20" fmla="*/ 0 60000 65536"/>
                <a:gd name="T21" fmla="*/ 0 60000 65536"/>
                <a:gd name="T22" fmla="*/ 0 60000 65536"/>
                <a:gd name="T23" fmla="*/ 0 60000 65536"/>
                <a:gd name="T24" fmla="*/ 0 w 104677"/>
                <a:gd name="T25" fmla="*/ 0 h 243371"/>
                <a:gd name="T26" fmla="*/ 104677 w 104677"/>
                <a:gd name="T27" fmla="*/ 243371 h 243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677" h="243371">
                  <a:moveTo>
                    <a:pt x="89201" y="18371"/>
                  </a:moveTo>
                  <a:cubicBezTo>
                    <a:pt x="78088" y="19959"/>
                    <a:pt x="57414" y="12016"/>
                    <a:pt x="55863" y="23134"/>
                  </a:cubicBezTo>
                  <a:cubicBezTo>
                    <a:pt x="25618" y="239888"/>
                    <a:pt x="0" y="243371"/>
                    <a:pt x="74913" y="218396"/>
                  </a:cubicBezTo>
                  <a:cubicBezTo>
                    <a:pt x="76501" y="207284"/>
                    <a:pt x="74656" y="195099"/>
                    <a:pt x="79676" y="185059"/>
                  </a:cubicBezTo>
                  <a:cubicBezTo>
                    <a:pt x="81921" y="180569"/>
                    <a:pt x="79777" y="197482"/>
                    <a:pt x="84438" y="199346"/>
                  </a:cubicBezTo>
                  <a:cubicBezTo>
                    <a:pt x="90515" y="201777"/>
                    <a:pt x="97138" y="196171"/>
                    <a:pt x="103488" y="194584"/>
                  </a:cubicBezTo>
                  <a:cubicBezTo>
                    <a:pt x="101901" y="142196"/>
                    <a:pt x="104677" y="89494"/>
                    <a:pt x="98726" y="37421"/>
                  </a:cubicBezTo>
                  <a:cubicBezTo>
                    <a:pt x="94449" y="0"/>
                    <a:pt x="73837" y="49095"/>
                    <a:pt x="89201" y="18371"/>
                  </a:cubicBezTo>
                  <a:close/>
                </a:path>
              </a:pathLst>
            </a:custGeom>
            <a:gradFill rotWithShape="1">
              <a:gsLst>
                <a:gs pos="0">
                  <a:srgbClr val="0066FF"/>
                </a:gs>
                <a:gs pos="100000">
                  <a:srgbClr val="002F76"/>
                </a:gs>
              </a:gsLst>
              <a:lin ang="5400000" scaled="1"/>
            </a:gradFill>
            <a:ln w="9525">
              <a:solidFill>
                <a:srgbClr val="000000"/>
              </a:solidFill>
              <a:round/>
              <a:headEnd/>
              <a:tailEnd/>
            </a:ln>
          </p:spPr>
          <p:txBody>
            <a:bodyPr lIns="36576" tIns="36576" rIns="36576" bIns="36576"/>
            <a:lstStyle/>
            <a:p>
              <a:endParaRPr lang="sv-SE"/>
            </a:p>
          </p:txBody>
        </p:sp>
        <p:sp>
          <p:nvSpPr>
            <p:cNvPr id="3149" name="Freeform 767"/>
            <p:cNvSpPr>
              <a:spLocks/>
            </p:cNvSpPr>
            <p:nvPr/>
          </p:nvSpPr>
          <p:spPr bwMode="auto">
            <a:xfrm>
              <a:off x="110889339" y="108940238"/>
              <a:ext cx="101027" cy="181541"/>
            </a:xfrm>
            <a:custGeom>
              <a:avLst/>
              <a:gdLst>
                <a:gd name="T0" fmla="*/ 32820 w 114936"/>
                <a:gd name="T1" fmla="*/ 3433 h 215149"/>
                <a:gd name="T2" fmla="*/ 25323 w 114936"/>
                <a:gd name="T3" fmla="*/ 7506 h 215149"/>
                <a:gd name="T4" fmla="*/ 22823 w 114936"/>
                <a:gd name="T5" fmla="*/ 13618 h 215149"/>
                <a:gd name="T6" fmla="*/ 20325 w 114936"/>
                <a:gd name="T7" fmla="*/ 44174 h 215149"/>
                <a:gd name="T8" fmla="*/ 15327 w 114936"/>
                <a:gd name="T9" fmla="*/ 56397 h 215149"/>
                <a:gd name="T10" fmla="*/ 7831 w 114936"/>
                <a:gd name="T11" fmla="*/ 68619 h 215149"/>
                <a:gd name="T12" fmla="*/ 7831 w 114936"/>
                <a:gd name="T13" fmla="*/ 88991 h 215149"/>
                <a:gd name="T14" fmla="*/ 27820 w 114936"/>
                <a:gd name="T15" fmla="*/ 86954 h 215149"/>
                <a:gd name="T16" fmla="*/ 40316 w 114936"/>
                <a:gd name="T17" fmla="*/ 68619 h 215149"/>
                <a:gd name="T18" fmla="*/ 45313 w 114936"/>
                <a:gd name="T19" fmla="*/ 62508 h 215149"/>
                <a:gd name="T20" fmla="*/ 47812 w 114936"/>
                <a:gd name="T21" fmla="*/ 56397 h 215149"/>
                <a:gd name="T22" fmla="*/ 55308 w 114936"/>
                <a:gd name="T23" fmla="*/ 52323 h 215149"/>
                <a:gd name="T24" fmla="*/ 57807 w 114936"/>
                <a:gd name="T25" fmla="*/ 38063 h 215149"/>
                <a:gd name="T26" fmla="*/ 60306 w 114936"/>
                <a:gd name="T27" fmla="*/ 31951 h 215149"/>
                <a:gd name="T28" fmla="*/ 50311 w 114936"/>
                <a:gd name="T29" fmla="*/ 19729 h 215149"/>
                <a:gd name="T30" fmla="*/ 47812 w 114936"/>
                <a:gd name="T31" fmla="*/ 11580 h 215149"/>
                <a:gd name="T32" fmla="*/ 32820 w 114936"/>
                <a:gd name="T33" fmla="*/ 3433 h 215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936"/>
                <a:gd name="T52" fmla="*/ 0 h 215149"/>
                <a:gd name="T53" fmla="*/ 114936 w 114936"/>
                <a:gd name="T54" fmla="*/ 215149 h 215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936" h="215149">
                  <a:moveTo>
                    <a:pt x="62548" y="8024"/>
                  </a:moveTo>
                  <a:cubicBezTo>
                    <a:pt x="57786" y="11199"/>
                    <a:pt x="51837" y="13080"/>
                    <a:pt x="48261" y="17549"/>
                  </a:cubicBezTo>
                  <a:cubicBezTo>
                    <a:pt x="45125" y="21469"/>
                    <a:pt x="44052" y="26847"/>
                    <a:pt x="43498" y="31837"/>
                  </a:cubicBezTo>
                  <a:cubicBezTo>
                    <a:pt x="40863" y="55556"/>
                    <a:pt x="42111" y="79649"/>
                    <a:pt x="38736" y="103274"/>
                  </a:cubicBezTo>
                  <a:cubicBezTo>
                    <a:pt x="37316" y="113213"/>
                    <a:pt x="32386" y="122324"/>
                    <a:pt x="29211" y="131849"/>
                  </a:cubicBezTo>
                  <a:cubicBezTo>
                    <a:pt x="22639" y="151566"/>
                    <a:pt x="27232" y="141961"/>
                    <a:pt x="14923" y="160424"/>
                  </a:cubicBezTo>
                  <a:cubicBezTo>
                    <a:pt x="10839" y="172679"/>
                    <a:pt x="0" y="198100"/>
                    <a:pt x="14923" y="208049"/>
                  </a:cubicBezTo>
                  <a:cubicBezTo>
                    <a:pt x="25572" y="215149"/>
                    <a:pt x="40323" y="204874"/>
                    <a:pt x="53023" y="203287"/>
                  </a:cubicBezTo>
                  <a:cubicBezTo>
                    <a:pt x="61406" y="178139"/>
                    <a:pt x="55001" y="193175"/>
                    <a:pt x="76836" y="160424"/>
                  </a:cubicBezTo>
                  <a:cubicBezTo>
                    <a:pt x="80011" y="155662"/>
                    <a:pt x="86361" y="146137"/>
                    <a:pt x="86361" y="146137"/>
                  </a:cubicBezTo>
                  <a:cubicBezTo>
                    <a:pt x="87948" y="141374"/>
                    <a:pt x="87987" y="135769"/>
                    <a:pt x="91123" y="131849"/>
                  </a:cubicBezTo>
                  <a:cubicBezTo>
                    <a:pt x="94699" y="127379"/>
                    <a:pt x="103086" y="127555"/>
                    <a:pt x="105411" y="122324"/>
                  </a:cubicBezTo>
                  <a:cubicBezTo>
                    <a:pt x="109970" y="112066"/>
                    <a:pt x="107972" y="99994"/>
                    <a:pt x="110173" y="88987"/>
                  </a:cubicBezTo>
                  <a:cubicBezTo>
                    <a:pt x="111158" y="84064"/>
                    <a:pt x="113348" y="79462"/>
                    <a:pt x="114936" y="74699"/>
                  </a:cubicBezTo>
                  <a:cubicBezTo>
                    <a:pt x="108586" y="65174"/>
                    <a:pt x="102236" y="55649"/>
                    <a:pt x="95886" y="46124"/>
                  </a:cubicBezTo>
                  <a:cubicBezTo>
                    <a:pt x="92255" y="40678"/>
                    <a:pt x="96093" y="31334"/>
                    <a:pt x="91123" y="27074"/>
                  </a:cubicBezTo>
                  <a:cubicBezTo>
                    <a:pt x="59536" y="0"/>
                    <a:pt x="62548" y="32821"/>
                    <a:pt x="62548" y="8024"/>
                  </a:cubicBezTo>
                  <a:close/>
                </a:path>
              </a:pathLst>
            </a:custGeom>
            <a:solidFill>
              <a:srgbClr val="0066FF">
                <a:alpha val="63136"/>
              </a:srgbClr>
            </a:solidFill>
            <a:ln w="9525">
              <a:solidFill>
                <a:srgbClr val="000000"/>
              </a:solidFill>
              <a:round/>
              <a:headEnd/>
              <a:tailEnd/>
            </a:ln>
          </p:spPr>
          <p:txBody>
            <a:bodyPr lIns="36576" tIns="36576" rIns="36576" bIns="36576"/>
            <a:lstStyle/>
            <a:p>
              <a:endParaRPr lang="sv-SE"/>
            </a:p>
          </p:txBody>
        </p:sp>
        <p:sp>
          <p:nvSpPr>
            <p:cNvPr id="3150" name="Freeform 768"/>
            <p:cNvSpPr>
              <a:spLocks/>
            </p:cNvSpPr>
            <p:nvPr/>
          </p:nvSpPr>
          <p:spPr bwMode="auto">
            <a:xfrm>
              <a:off x="105181665" y="108907521"/>
              <a:ext cx="915649" cy="3043978"/>
            </a:xfrm>
            <a:custGeom>
              <a:avLst/>
              <a:gdLst>
                <a:gd name="T0" fmla="*/ 26074 w 1041724"/>
                <a:gd name="T1" fmla="*/ 0 h 3607497"/>
                <a:gd name="T2" fmla="*/ 20859 w 1041724"/>
                <a:gd name="T3" fmla="*/ 17006 h 3607497"/>
                <a:gd name="T4" fmla="*/ 10428 w 1041724"/>
                <a:gd name="T5" fmla="*/ 25509 h 3607497"/>
                <a:gd name="T6" fmla="*/ 0 w 1041724"/>
                <a:gd name="T7" fmla="*/ 51016 h 3607497"/>
                <a:gd name="T8" fmla="*/ 5215 w 1041724"/>
                <a:gd name="T9" fmla="*/ 97781 h 3607497"/>
                <a:gd name="T10" fmla="*/ 10428 w 1041724"/>
                <a:gd name="T11" fmla="*/ 110535 h 3607497"/>
                <a:gd name="T12" fmla="*/ 52147 w 1041724"/>
                <a:gd name="T13" fmla="*/ 114787 h 3607497"/>
                <a:gd name="T14" fmla="*/ 52147 w 1041724"/>
                <a:gd name="T15" fmla="*/ 233825 h 3607497"/>
                <a:gd name="T16" fmla="*/ 62577 w 1041724"/>
                <a:gd name="T17" fmla="*/ 242327 h 3607497"/>
                <a:gd name="T18" fmla="*/ 83435 w 1041724"/>
                <a:gd name="T19" fmla="*/ 267835 h 3607497"/>
                <a:gd name="T20" fmla="*/ 104295 w 1041724"/>
                <a:gd name="T21" fmla="*/ 284841 h 3607497"/>
                <a:gd name="T22" fmla="*/ 114723 w 1041724"/>
                <a:gd name="T23" fmla="*/ 297595 h 3607497"/>
                <a:gd name="T24" fmla="*/ 130367 w 1041724"/>
                <a:gd name="T25" fmla="*/ 301847 h 3607497"/>
                <a:gd name="T26" fmla="*/ 187731 w 1041724"/>
                <a:gd name="T27" fmla="*/ 310349 h 3607497"/>
                <a:gd name="T28" fmla="*/ 225461 w 1041724"/>
                <a:gd name="T29" fmla="*/ 341976 h 3607497"/>
                <a:gd name="T30" fmla="*/ 206572 w 1041724"/>
                <a:gd name="T31" fmla="*/ 465164 h 3607497"/>
                <a:gd name="T32" fmla="*/ 149909 w 1041724"/>
                <a:gd name="T33" fmla="*/ 572955 h 3607497"/>
                <a:gd name="T34" fmla="*/ 225461 w 1041724"/>
                <a:gd name="T35" fmla="*/ 572955 h 3607497"/>
                <a:gd name="T36" fmla="*/ 338789 w 1041724"/>
                <a:gd name="T37" fmla="*/ 726940 h 3607497"/>
                <a:gd name="T38" fmla="*/ 112133 w 1041724"/>
                <a:gd name="T39" fmla="*/ 896325 h 3607497"/>
                <a:gd name="T40" fmla="*/ 112133 w 1041724"/>
                <a:gd name="T41" fmla="*/ 1050310 h 3607497"/>
                <a:gd name="T42" fmla="*/ 168797 w 1041724"/>
                <a:gd name="T43" fmla="*/ 1173498 h 3607497"/>
                <a:gd name="T44" fmla="*/ 168797 w 1041724"/>
                <a:gd name="T45" fmla="*/ 1327484 h 3607497"/>
                <a:gd name="T46" fmla="*/ 206572 w 1041724"/>
                <a:gd name="T47" fmla="*/ 1404477 h 3607497"/>
                <a:gd name="T48" fmla="*/ 263237 w 1041724"/>
                <a:gd name="T49" fmla="*/ 1404477 h 3607497"/>
                <a:gd name="T50" fmla="*/ 282125 w 1041724"/>
                <a:gd name="T51" fmla="*/ 1435274 h 3607497"/>
                <a:gd name="T52" fmla="*/ 276380 w 1041724"/>
                <a:gd name="T53" fmla="*/ 1449709 h 3607497"/>
                <a:gd name="T54" fmla="*/ 276380 w 1041724"/>
                <a:gd name="T55" fmla="*/ 1466715 h 3607497"/>
                <a:gd name="T56" fmla="*/ 282125 w 1041724"/>
                <a:gd name="T57" fmla="*/ 1496868 h 3607497"/>
                <a:gd name="T58" fmla="*/ 338789 w 1041724"/>
                <a:gd name="T59" fmla="*/ 1527665 h 3607497"/>
                <a:gd name="T60" fmla="*/ 414341 w 1041724"/>
                <a:gd name="T61" fmla="*/ 1512267 h 3607497"/>
                <a:gd name="T62" fmla="*/ 508781 w 1041724"/>
                <a:gd name="T63" fmla="*/ 1543064 h 3607497"/>
                <a:gd name="T64" fmla="*/ 546555 w 1041724"/>
                <a:gd name="T65" fmla="*/ 1527665 h 3607497"/>
                <a:gd name="T66" fmla="*/ 527668 w 1041724"/>
                <a:gd name="T67" fmla="*/ 1404477 h 3607497"/>
                <a:gd name="T68" fmla="*/ 452116 w 1041724"/>
                <a:gd name="T69" fmla="*/ 1342883 h 3607497"/>
                <a:gd name="T70" fmla="*/ 508781 w 1041724"/>
                <a:gd name="T71" fmla="*/ 1219695 h 3607497"/>
                <a:gd name="T72" fmla="*/ 546555 w 1041724"/>
                <a:gd name="T73" fmla="*/ 1127303 h 3607497"/>
                <a:gd name="T74" fmla="*/ 527668 w 1041724"/>
                <a:gd name="T75" fmla="*/ 1065709 h 3607497"/>
                <a:gd name="T76" fmla="*/ 471004 w 1041724"/>
                <a:gd name="T77" fmla="*/ 1111904 h 3607497"/>
                <a:gd name="T78" fmla="*/ 395452 w 1041724"/>
                <a:gd name="T79" fmla="*/ 1111904 h 3607497"/>
                <a:gd name="T80" fmla="*/ 338789 w 1041724"/>
                <a:gd name="T81" fmla="*/ 1065709 h 3607497"/>
                <a:gd name="T82" fmla="*/ 452116 w 1041724"/>
                <a:gd name="T83" fmla="*/ 911723 h 3607497"/>
                <a:gd name="T84" fmla="*/ 527668 w 1041724"/>
                <a:gd name="T85" fmla="*/ 880926 h 3607497"/>
                <a:gd name="T86" fmla="*/ 489892 w 1041724"/>
                <a:gd name="T87" fmla="*/ 726940 h 3607497"/>
                <a:gd name="T88" fmla="*/ 471004 w 1041724"/>
                <a:gd name="T89" fmla="*/ 665346 h 3607497"/>
                <a:gd name="T90" fmla="*/ 452116 w 1041724"/>
                <a:gd name="T91" fmla="*/ 572955 h 3607497"/>
                <a:gd name="T92" fmla="*/ 414341 w 1041724"/>
                <a:gd name="T93" fmla="*/ 480563 h 3607497"/>
                <a:gd name="T94" fmla="*/ 338789 w 1041724"/>
                <a:gd name="T95" fmla="*/ 434367 h 3607497"/>
                <a:gd name="T96" fmla="*/ 338789 w 1041724"/>
                <a:gd name="T97" fmla="*/ 511360 h 3607497"/>
                <a:gd name="T98" fmla="*/ 282125 w 1041724"/>
                <a:gd name="T99" fmla="*/ 434367 h 3607497"/>
                <a:gd name="T100" fmla="*/ 263237 w 1041724"/>
                <a:gd name="T101" fmla="*/ 341976 h 3607497"/>
                <a:gd name="T102" fmla="*/ 206572 w 1041724"/>
                <a:gd name="T103" fmla="*/ 264983 h 3607497"/>
                <a:gd name="T104" fmla="*/ 168797 w 1041724"/>
                <a:gd name="T105" fmla="*/ 187989 h 3607497"/>
                <a:gd name="T106" fmla="*/ 112133 w 1041724"/>
                <a:gd name="T107" fmla="*/ 126396 h 3607497"/>
                <a:gd name="T108" fmla="*/ 74358 w 1041724"/>
                <a:gd name="T109" fmla="*/ 126396 h 3607497"/>
                <a:gd name="T110" fmla="*/ 74358 w 1041724"/>
                <a:gd name="T111" fmla="*/ 18605 h 3607497"/>
                <a:gd name="T112" fmla="*/ 26074 w 1041724"/>
                <a:gd name="T113" fmla="*/ 0 h 36074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1724"/>
                <a:gd name="T172" fmla="*/ 0 h 3607497"/>
                <a:gd name="T173" fmla="*/ 1041724 w 1041724"/>
                <a:gd name="T174" fmla="*/ 3607497 h 36074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1724" h="3607497">
                  <a:moveTo>
                    <a:pt x="49696" y="0"/>
                  </a:moveTo>
                  <a:cubicBezTo>
                    <a:pt x="46383" y="13252"/>
                    <a:pt x="45866" y="27539"/>
                    <a:pt x="39757" y="39757"/>
                  </a:cubicBezTo>
                  <a:cubicBezTo>
                    <a:pt x="35566" y="48138"/>
                    <a:pt x="24069" y="51254"/>
                    <a:pt x="19878" y="59635"/>
                  </a:cubicBezTo>
                  <a:cubicBezTo>
                    <a:pt x="10507" y="78376"/>
                    <a:pt x="0" y="119270"/>
                    <a:pt x="0" y="119270"/>
                  </a:cubicBezTo>
                  <a:cubicBezTo>
                    <a:pt x="3313" y="155713"/>
                    <a:pt x="4764" y="192374"/>
                    <a:pt x="9939" y="228600"/>
                  </a:cubicBezTo>
                  <a:cubicBezTo>
                    <a:pt x="11421" y="238972"/>
                    <a:pt x="10304" y="254163"/>
                    <a:pt x="19878" y="258418"/>
                  </a:cubicBezTo>
                  <a:cubicBezTo>
                    <a:pt x="44286" y="269266"/>
                    <a:pt x="72887" y="265044"/>
                    <a:pt x="99391" y="268357"/>
                  </a:cubicBezTo>
                  <a:cubicBezTo>
                    <a:pt x="97143" y="313310"/>
                    <a:pt x="77590" y="473982"/>
                    <a:pt x="99391" y="546652"/>
                  </a:cubicBezTo>
                  <a:cubicBezTo>
                    <a:pt x="102084" y="555628"/>
                    <a:pt x="113647" y="559034"/>
                    <a:pt x="119270" y="566531"/>
                  </a:cubicBezTo>
                  <a:cubicBezTo>
                    <a:pt x="133604" y="585643"/>
                    <a:pt x="142133" y="609272"/>
                    <a:pt x="159026" y="626165"/>
                  </a:cubicBezTo>
                  <a:cubicBezTo>
                    <a:pt x="172278" y="639417"/>
                    <a:pt x="185531" y="652670"/>
                    <a:pt x="198783" y="665922"/>
                  </a:cubicBezTo>
                  <a:cubicBezTo>
                    <a:pt x="207230" y="674369"/>
                    <a:pt x="209333" y="688277"/>
                    <a:pt x="218661" y="695739"/>
                  </a:cubicBezTo>
                  <a:cubicBezTo>
                    <a:pt x="226842" y="702284"/>
                    <a:pt x="238107" y="704197"/>
                    <a:pt x="248478" y="705679"/>
                  </a:cubicBezTo>
                  <a:cubicBezTo>
                    <a:pt x="361108" y="721770"/>
                    <a:pt x="357809" y="678494"/>
                    <a:pt x="357809" y="725557"/>
                  </a:cubicBezTo>
                  <a:lnTo>
                    <a:pt x="429724" y="799497"/>
                  </a:lnTo>
                  <a:lnTo>
                    <a:pt x="393724" y="1087497"/>
                  </a:lnTo>
                  <a:lnTo>
                    <a:pt x="285724" y="1339497"/>
                  </a:lnTo>
                  <a:lnTo>
                    <a:pt x="429724" y="1339497"/>
                  </a:lnTo>
                  <a:lnTo>
                    <a:pt x="645724" y="1699497"/>
                  </a:lnTo>
                  <a:lnTo>
                    <a:pt x="213724" y="2095497"/>
                  </a:lnTo>
                  <a:lnTo>
                    <a:pt x="213724" y="2455497"/>
                  </a:lnTo>
                  <a:lnTo>
                    <a:pt x="321724" y="2743497"/>
                  </a:lnTo>
                  <a:lnTo>
                    <a:pt x="321724" y="3103497"/>
                  </a:lnTo>
                  <a:lnTo>
                    <a:pt x="393724" y="3283497"/>
                  </a:lnTo>
                  <a:lnTo>
                    <a:pt x="501724" y="3283497"/>
                  </a:lnTo>
                  <a:cubicBezTo>
                    <a:pt x="513724" y="3307497"/>
                    <a:pt x="531539" y="3329387"/>
                    <a:pt x="537724" y="3355497"/>
                  </a:cubicBezTo>
                  <a:cubicBezTo>
                    <a:pt x="540450" y="3367005"/>
                    <a:pt x="528517" y="3377547"/>
                    <a:pt x="526774" y="3389244"/>
                  </a:cubicBezTo>
                  <a:cubicBezTo>
                    <a:pt x="524821" y="3402351"/>
                    <a:pt x="526774" y="3415748"/>
                    <a:pt x="526774" y="3429000"/>
                  </a:cubicBezTo>
                  <a:lnTo>
                    <a:pt x="537724" y="3499497"/>
                  </a:lnTo>
                  <a:lnTo>
                    <a:pt x="645724" y="3571497"/>
                  </a:lnTo>
                  <a:lnTo>
                    <a:pt x="789724" y="3535497"/>
                  </a:lnTo>
                  <a:lnTo>
                    <a:pt x="969724" y="3607497"/>
                  </a:lnTo>
                  <a:lnTo>
                    <a:pt x="1041724" y="3571497"/>
                  </a:lnTo>
                  <a:lnTo>
                    <a:pt x="1005724" y="3283497"/>
                  </a:lnTo>
                  <a:lnTo>
                    <a:pt x="861724" y="3139497"/>
                  </a:lnTo>
                  <a:lnTo>
                    <a:pt x="969724" y="2851497"/>
                  </a:lnTo>
                  <a:lnTo>
                    <a:pt x="1041724" y="2635497"/>
                  </a:lnTo>
                  <a:lnTo>
                    <a:pt x="1005724" y="2491497"/>
                  </a:lnTo>
                  <a:lnTo>
                    <a:pt x="897724" y="2599497"/>
                  </a:lnTo>
                  <a:lnTo>
                    <a:pt x="753724" y="2599497"/>
                  </a:lnTo>
                  <a:lnTo>
                    <a:pt x="645724" y="2491497"/>
                  </a:lnTo>
                  <a:lnTo>
                    <a:pt x="861724" y="2131497"/>
                  </a:lnTo>
                  <a:lnTo>
                    <a:pt x="1005724" y="2059497"/>
                  </a:lnTo>
                  <a:lnTo>
                    <a:pt x="933724" y="1699497"/>
                  </a:lnTo>
                  <a:lnTo>
                    <a:pt x="897724" y="1555497"/>
                  </a:lnTo>
                  <a:lnTo>
                    <a:pt x="861724" y="1339497"/>
                  </a:lnTo>
                  <a:lnTo>
                    <a:pt x="789724" y="1123497"/>
                  </a:lnTo>
                  <a:lnTo>
                    <a:pt x="645724" y="1015497"/>
                  </a:lnTo>
                  <a:lnTo>
                    <a:pt x="645724" y="1195497"/>
                  </a:lnTo>
                  <a:lnTo>
                    <a:pt x="537724" y="1015497"/>
                  </a:lnTo>
                  <a:lnTo>
                    <a:pt x="501724" y="799497"/>
                  </a:lnTo>
                  <a:lnTo>
                    <a:pt x="393724" y="619497"/>
                  </a:lnTo>
                  <a:lnTo>
                    <a:pt x="321724" y="439497"/>
                  </a:lnTo>
                  <a:lnTo>
                    <a:pt x="213724" y="295497"/>
                  </a:lnTo>
                  <a:lnTo>
                    <a:pt x="141724" y="295497"/>
                  </a:lnTo>
                  <a:lnTo>
                    <a:pt x="141724" y="43497"/>
                  </a:lnTo>
                  <a:lnTo>
                    <a:pt x="49696"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151" name="Freeform 769"/>
            <p:cNvSpPr>
              <a:spLocks/>
            </p:cNvSpPr>
            <p:nvPr/>
          </p:nvSpPr>
          <p:spPr bwMode="auto">
            <a:xfrm>
              <a:off x="107584541" y="112164134"/>
              <a:ext cx="316432" cy="607531"/>
            </a:xfrm>
            <a:custGeom>
              <a:avLst/>
              <a:gdLst>
                <a:gd name="T0" fmla="*/ 132218 w 360000"/>
                <a:gd name="T1" fmla="*/ 0 h 720000"/>
                <a:gd name="T2" fmla="*/ 56665 w 360000"/>
                <a:gd name="T3" fmla="*/ 0 h 720000"/>
                <a:gd name="T4" fmla="*/ 18887 w 360000"/>
                <a:gd name="T5" fmla="*/ 30797 h 720000"/>
                <a:gd name="T6" fmla="*/ 0 w 360000"/>
                <a:gd name="T7" fmla="*/ 123189 h 720000"/>
                <a:gd name="T8" fmla="*/ 37777 w 360000"/>
                <a:gd name="T9" fmla="*/ 215581 h 720000"/>
                <a:gd name="T10" fmla="*/ 113330 w 360000"/>
                <a:gd name="T11" fmla="*/ 307973 h 720000"/>
                <a:gd name="T12" fmla="*/ 169994 w 360000"/>
                <a:gd name="T13" fmla="*/ 292573 h 720000"/>
                <a:gd name="T14" fmla="*/ 188883 w 360000"/>
                <a:gd name="T15" fmla="*/ 246378 h 720000"/>
                <a:gd name="T16" fmla="*/ 188883 w 360000"/>
                <a:gd name="T17" fmla="*/ 123189 h 720000"/>
                <a:gd name="T18" fmla="*/ 169994 w 360000"/>
                <a:gd name="T19" fmla="*/ 61594 h 720000"/>
                <a:gd name="T20" fmla="*/ 132218 w 360000"/>
                <a:gd name="T21" fmla="*/ 0 h 7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0000"/>
                <a:gd name="T34" fmla="*/ 0 h 720000"/>
                <a:gd name="T35" fmla="*/ 360000 w 360000"/>
                <a:gd name="T36" fmla="*/ 720000 h 7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0000" h="720000">
                  <a:moveTo>
                    <a:pt x="252000" y="0"/>
                  </a:moveTo>
                  <a:lnTo>
                    <a:pt x="108000" y="0"/>
                  </a:lnTo>
                  <a:lnTo>
                    <a:pt x="36000" y="72000"/>
                  </a:lnTo>
                  <a:lnTo>
                    <a:pt x="0" y="288000"/>
                  </a:lnTo>
                  <a:lnTo>
                    <a:pt x="72000" y="504000"/>
                  </a:lnTo>
                  <a:lnTo>
                    <a:pt x="216000" y="720000"/>
                  </a:lnTo>
                  <a:lnTo>
                    <a:pt x="324000" y="684000"/>
                  </a:lnTo>
                  <a:lnTo>
                    <a:pt x="360000" y="576000"/>
                  </a:lnTo>
                  <a:lnTo>
                    <a:pt x="360000" y="288000"/>
                  </a:lnTo>
                  <a:lnTo>
                    <a:pt x="324000" y="144000"/>
                  </a:lnTo>
                  <a:lnTo>
                    <a:pt x="252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152" name="Text Box 770"/>
            <p:cNvSpPr txBox="1">
              <a:spLocks noChangeArrowheads="1"/>
            </p:cNvSpPr>
            <p:nvPr/>
          </p:nvSpPr>
          <p:spPr bwMode="auto">
            <a:xfrm>
              <a:off x="111476647" y="109044699"/>
              <a:ext cx="1023503" cy="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Gullberget</a:t>
              </a:r>
              <a:endParaRPr lang="sv-SE"/>
            </a:p>
          </p:txBody>
        </p:sp>
        <p:sp>
          <p:nvSpPr>
            <p:cNvPr id="3153" name="Freeform 771"/>
            <p:cNvSpPr>
              <a:spLocks/>
            </p:cNvSpPr>
            <p:nvPr/>
          </p:nvSpPr>
          <p:spPr bwMode="auto">
            <a:xfrm>
              <a:off x="110179278" y="109734014"/>
              <a:ext cx="2404878" cy="729036"/>
            </a:xfrm>
            <a:custGeom>
              <a:avLst/>
              <a:gdLst>
                <a:gd name="T0" fmla="*/ 255239 w 2736000"/>
                <a:gd name="T1" fmla="*/ 74187 h 864000"/>
                <a:gd name="T2" fmla="*/ 229165 w 2736000"/>
                <a:gd name="T3" fmla="*/ 95445 h 864000"/>
                <a:gd name="T4" fmla="*/ 213521 w 2736000"/>
                <a:gd name="T5" fmla="*/ 112450 h 864000"/>
                <a:gd name="T6" fmla="*/ 187446 w 2736000"/>
                <a:gd name="T7" fmla="*/ 133706 h 864000"/>
                <a:gd name="T8" fmla="*/ 156158 w 2736000"/>
                <a:gd name="T9" fmla="*/ 142209 h 864000"/>
                <a:gd name="T10" fmla="*/ 145728 w 2736000"/>
                <a:gd name="T11" fmla="*/ 150711 h 864000"/>
                <a:gd name="T12" fmla="*/ 94440 w 2736000"/>
                <a:gd name="T13" fmla="*/ 200180 h 864000"/>
                <a:gd name="T14" fmla="*/ 56664 w 2736000"/>
                <a:gd name="T15" fmla="*/ 200180 h 864000"/>
                <a:gd name="T16" fmla="*/ 0 w 2736000"/>
                <a:gd name="T17" fmla="*/ 246376 h 864000"/>
                <a:gd name="T18" fmla="*/ 56664 w 2736000"/>
                <a:gd name="T19" fmla="*/ 307970 h 864000"/>
                <a:gd name="T20" fmla="*/ 151104 w 2736000"/>
                <a:gd name="T21" fmla="*/ 277174 h 864000"/>
                <a:gd name="T22" fmla="*/ 226657 w 2736000"/>
                <a:gd name="T23" fmla="*/ 292572 h 864000"/>
                <a:gd name="T24" fmla="*/ 283320 w 2736000"/>
                <a:gd name="T25" fmla="*/ 292572 h 864000"/>
                <a:gd name="T26" fmla="*/ 302209 w 2736000"/>
                <a:gd name="T27" fmla="*/ 246376 h 864000"/>
                <a:gd name="T28" fmla="*/ 302209 w 2736000"/>
                <a:gd name="T29" fmla="*/ 169384 h 864000"/>
                <a:gd name="T30" fmla="*/ 377761 w 2736000"/>
                <a:gd name="T31" fmla="*/ 107789 h 864000"/>
                <a:gd name="T32" fmla="*/ 415538 w 2736000"/>
                <a:gd name="T33" fmla="*/ 76993 h 864000"/>
                <a:gd name="T34" fmla="*/ 472201 w 2736000"/>
                <a:gd name="T35" fmla="*/ 76993 h 864000"/>
                <a:gd name="T36" fmla="*/ 528866 w 2736000"/>
                <a:gd name="T37" fmla="*/ 92391 h 864000"/>
                <a:gd name="T38" fmla="*/ 623306 w 2736000"/>
                <a:gd name="T39" fmla="*/ 76993 h 864000"/>
                <a:gd name="T40" fmla="*/ 755523 w 2736000"/>
                <a:gd name="T41" fmla="*/ 76993 h 864000"/>
                <a:gd name="T42" fmla="*/ 849963 w 2736000"/>
                <a:gd name="T43" fmla="*/ 61594 h 864000"/>
                <a:gd name="T44" fmla="*/ 982179 w 2736000"/>
                <a:gd name="T45" fmla="*/ 92391 h 864000"/>
                <a:gd name="T46" fmla="*/ 1057731 w 2736000"/>
                <a:gd name="T47" fmla="*/ 61594 h 864000"/>
                <a:gd name="T48" fmla="*/ 1171060 w 2736000"/>
                <a:gd name="T49" fmla="*/ 76993 h 864000"/>
                <a:gd name="T50" fmla="*/ 1208835 w 2736000"/>
                <a:gd name="T51" fmla="*/ 138586 h 864000"/>
                <a:gd name="T52" fmla="*/ 1208835 w 2736000"/>
                <a:gd name="T53" fmla="*/ 200180 h 864000"/>
                <a:gd name="T54" fmla="*/ 1189947 w 2736000"/>
                <a:gd name="T55" fmla="*/ 261775 h 864000"/>
                <a:gd name="T56" fmla="*/ 1303276 w 2736000"/>
                <a:gd name="T57" fmla="*/ 323369 h 864000"/>
                <a:gd name="T58" fmla="*/ 1416604 w 2736000"/>
                <a:gd name="T59" fmla="*/ 369565 h 864000"/>
                <a:gd name="T60" fmla="*/ 1435492 w 2736000"/>
                <a:gd name="T61" fmla="*/ 323369 h 864000"/>
                <a:gd name="T62" fmla="*/ 1397717 w 2736000"/>
                <a:gd name="T63" fmla="*/ 277174 h 864000"/>
                <a:gd name="T64" fmla="*/ 1378828 w 2736000"/>
                <a:gd name="T65" fmla="*/ 169384 h 864000"/>
                <a:gd name="T66" fmla="*/ 1359940 w 2736000"/>
                <a:gd name="T67" fmla="*/ 123188 h 864000"/>
                <a:gd name="T68" fmla="*/ 1284387 w 2736000"/>
                <a:gd name="T69" fmla="*/ 123188 h 864000"/>
                <a:gd name="T70" fmla="*/ 1227724 w 2736000"/>
                <a:gd name="T71" fmla="*/ 92391 h 864000"/>
                <a:gd name="T72" fmla="*/ 1114395 w 2736000"/>
                <a:gd name="T73" fmla="*/ 46196 h 864000"/>
                <a:gd name="T74" fmla="*/ 944403 w 2736000"/>
                <a:gd name="T75" fmla="*/ 15399 h 864000"/>
                <a:gd name="T76" fmla="*/ 831074 w 2736000"/>
                <a:gd name="T77" fmla="*/ 0 h 864000"/>
                <a:gd name="T78" fmla="*/ 736634 w 2736000"/>
                <a:gd name="T79" fmla="*/ 0 h 864000"/>
                <a:gd name="T80" fmla="*/ 661082 w 2736000"/>
                <a:gd name="T81" fmla="*/ 30797 h 864000"/>
                <a:gd name="T82" fmla="*/ 472201 w 2736000"/>
                <a:gd name="T83" fmla="*/ 15399 h 864000"/>
                <a:gd name="T84" fmla="*/ 377761 w 2736000"/>
                <a:gd name="T85" fmla="*/ 15399 h 864000"/>
                <a:gd name="T86" fmla="*/ 283320 w 2736000"/>
                <a:gd name="T87" fmla="*/ 46196 h 864000"/>
                <a:gd name="T88" fmla="*/ 255239 w 2736000"/>
                <a:gd name="T89" fmla="*/ 74187 h 864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6000"/>
                <a:gd name="T136" fmla="*/ 0 h 864000"/>
                <a:gd name="T137" fmla="*/ 2736000 w 2736000"/>
                <a:gd name="T138" fmla="*/ 864000 h 864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6000" h="864000">
                  <a:moveTo>
                    <a:pt x="486476" y="173442"/>
                  </a:moveTo>
                  <a:cubicBezTo>
                    <a:pt x="469911" y="190007"/>
                    <a:pt x="450836" y="204396"/>
                    <a:pt x="436780" y="223138"/>
                  </a:cubicBezTo>
                  <a:cubicBezTo>
                    <a:pt x="426841" y="236390"/>
                    <a:pt x="417968" y="250514"/>
                    <a:pt x="406963" y="262895"/>
                  </a:cubicBezTo>
                  <a:cubicBezTo>
                    <a:pt x="391399" y="280404"/>
                    <a:pt x="373832" y="296025"/>
                    <a:pt x="357267" y="312590"/>
                  </a:cubicBezTo>
                  <a:cubicBezTo>
                    <a:pt x="342451" y="327406"/>
                    <a:pt x="297633" y="332468"/>
                    <a:pt x="297633" y="332468"/>
                  </a:cubicBezTo>
                  <a:cubicBezTo>
                    <a:pt x="291007" y="339094"/>
                    <a:pt x="273360" y="347758"/>
                    <a:pt x="277754" y="352347"/>
                  </a:cubicBezTo>
                  <a:lnTo>
                    <a:pt x="180000" y="468000"/>
                  </a:lnTo>
                  <a:lnTo>
                    <a:pt x="108000" y="468000"/>
                  </a:lnTo>
                  <a:lnTo>
                    <a:pt x="0" y="576000"/>
                  </a:lnTo>
                  <a:lnTo>
                    <a:pt x="108000" y="720000"/>
                  </a:lnTo>
                  <a:lnTo>
                    <a:pt x="288000" y="648000"/>
                  </a:lnTo>
                  <a:lnTo>
                    <a:pt x="432000" y="684000"/>
                  </a:lnTo>
                  <a:lnTo>
                    <a:pt x="540000" y="684000"/>
                  </a:lnTo>
                  <a:lnTo>
                    <a:pt x="576000" y="576000"/>
                  </a:lnTo>
                  <a:lnTo>
                    <a:pt x="576000" y="396000"/>
                  </a:lnTo>
                  <a:lnTo>
                    <a:pt x="720000" y="252000"/>
                  </a:lnTo>
                  <a:lnTo>
                    <a:pt x="792000" y="180000"/>
                  </a:lnTo>
                  <a:lnTo>
                    <a:pt x="900000" y="180000"/>
                  </a:lnTo>
                  <a:lnTo>
                    <a:pt x="1008000" y="216000"/>
                  </a:lnTo>
                  <a:lnTo>
                    <a:pt x="1188000" y="180000"/>
                  </a:lnTo>
                  <a:lnTo>
                    <a:pt x="1440000" y="180000"/>
                  </a:lnTo>
                  <a:lnTo>
                    <a:pt x="1620000" y="144000"/>
                  </a:lnTo>
                  <a:lnTo>
                    <a:pt x="1872000" y="216000"/>
                  </a:lnTo>
                  <a:lnTo>
                    <a:pt x="2016000" y="144000"/>
                  </a:lnTo>
                  <a:lnTo>
                    <a:pt x="2232000" y="180000"/>
                  </a:lnTo>
                  <a:lnTo>
                    <a:pt x="2304000" y="324000"/>
                  </a:lnTo>
                  <a:lnTo>
                    <a:pt x="2304000" y="468000"/>
                  </a:lnTo>
                  <a:lnTo>
                    <a:pt x="2268000" y="612000"/>
                  </a:lnTo>
                  <a:lnTo>
                    <a:pt x="2484000" y="756000"/>
                  </a:lnTo>
                  <a:lnTo>
                    <a:pt x="2700000" y="864000"/>
                  </a:lnTo>
                  <a:lnTo>
                    <a:pt x="2736000" y="756000"/>
                  </a:lnTo>
                  <a:lnTo>
                    <a:pt x="2664000" y="648000"/>
                  </a:lnTo>
                  <a:lnTo>
                    <a:pt x="2628000" y="396000"/>
                  </a:lnTo>
                  <a:lnTo>
                    <a:pt x="2592000" y="288000"/>
                  </a:lnTo>
                  <a:lnTo>
                    <a:pt x="2448000" y="288000"/>
                  </a:lnTo>
                  <a:lnTo>
                    <a:pt x="2340000" y="216000"/>
                  </a:lnTo>
                  <a:lnTo>
                    <a:pt x="2124000" y="108000"/>
                  </a:lnTo>
                  <a:lnTo>
                    <a:pt x="1800000" y="36000"/>
                  </a:lnTo>
                  <a:lnTo>
                    <a:pt x="1584000" y="0"/>
                  </a:lnTo>
                  <a:lnTo>
                    <a:pt x="1404000" y="0"/>
                  </a:lnTo>
                  <a:lnTo>
                    <a:pt x="1260000" y="72000"/>
                  </a:lnTo>
                  <a:lnTo>
                    <a:pt x="900000" y="36000"/>
                  </a:lnTo>
                  <a:lnTo>
                    <a:pt x="720000" y="36000"/>
                  </a:lnTo>
                  <a:lnTo>
                    <a:pt x="540000" y="108000"/>
                  </a:lnTo>
                  <a:lnTo>
                    <a:pt x="486476" y="173442"/>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54" name="AutoShape 772"/>
            <p:cNvSpPr>
              <a:spLocks noChangeArrowheads="1"/>
            </p:cNvSpPr>
            <p:nvPr/>
          </p:nvSpPr>
          <p:spPr bwMode="auto">
            <a:xfrm rot="-5400000">
              <a:off x="106860727" y="110046433"/>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a:t>
              </a:r>
              <a:endParaRPr lang="sv-SE"/>
            </a:p>
          </p:txBody>
        </p:sp>
        <p:sp>
          <p:nvSpPr>
            <p:cNvPr id="3155" name="Freeform 773"/>
            <p:cNvSpPr>
              <a:spLocks/>
            </p:cNvSpPr>
            <p:nvPr/>
          </p:nvSpPr>
          <p:spPr bwMode="auto">
            <a:xfrm>
              <a:off x="106540318" y="110949074"/>
              <a:ext cx="1677087" cy="2004849"/>
            </a:xfrm>
            <a:custGeom>
              <a:avLst/>
              <a:gdLst>
                <a:gd name="T0" fmla="*/ 321098 w 1908000"/>
                <a:gd name="T1" fmla="*/ 0 h 2376000"/>
                <a:gd name="T2" fmla="*/ 254990 w 1908000"/>
                <a:gd name="T3" fmla="*/ 7700 h 2376000"/>
                <a:gd name="T4" fmla="*/ 160549 w 1908000"/>
                <a:gd name="T5" fmla="*/ 123188 h 2376000"/>
                <a:gd name="T6" fmla="*/ 84997 w 1908000"/>
                <a:gd name="T7" fmla="*/ 300271 h 2376000"/>
                <a:gd name="T8" fmla="*/ 56664 w 1908000"/>
                <a:gd name="T9" fmla="*/ 423459 h 2376000"/>
                <a:gd name="T10" fmla="*/ 9445 w 1908000"/>
                <a:gd name="T11" fmla="*/ 492752 h 2376000"/>
                <a:gd name="T12" fmla="*/ 0 w 1908000"/>
                <a:gd name="T13" fmla="*/ 554346 h 2376000"/>
                <a:gd name="T14" fmla="*/ 56664 w 1908000"/>
                <a:gd name="T15" fmla="*/ 646738 h 2376000"/>
                <a:gd name="T16" fmla="*/ 113329 w 1908000"/>
                <a:gd name="T17" fmla="*/ 746827 h 2376000"/>
                <a:gd name="T18" fmla="*/ 226657 w 1908000"/>
                <a:gd name="T19" fmla="*/ 793023 h 2376000"/>
                <a:gd name="T20" fmla="*/ 302210 w 1908000"/>
                <a:gd name="T21" fmla="*/ 1000903 h 2376000"/>
                <a:gd name="T22" fmla="*/ 377763 w 1908000"/>
                <a:gd name="T23" fmla="*/ 1008602 h 2376000"/>
                <a:gd name="T24" fmla="*/ 462759 w 1908000"/>
                <a:gd name="T25" fmla="*/ 970106 h 2376000"/>
                <a:gd name="T26" fmla="*/ 509980 w 1908000"/>
                <a:gd name="T27" fmla="*/ 1016301 h 2376000"/>
                <a:gd name="T28" fmla="*/ 1001071 w 1908000"/>
                <a:gd name="T29" fmla="*/ 1016301 h 2376000"/>
                <a:gd name="T30" fmla="*/ 1001071 w 1908000"/>
                <a:gd name="T31" fmla="*/ 923910 h 2376000"/>
                <a:gd name="T32" fmla="*/ 963294 w 1908000"/>
                <a:gd name="T33" fmla="*/ 816120 h 2376000"/>
                <a:gd name="T34" fmla="*/ 906630 w 1908000"/>
                <a:gd name="T35" fmla="*/ 754527 h 2376000"/>
                <a:gd name="T36" fmla="*/ 887742 w 1908000"/>
                <a:gd name="T37" fmla="*/ 569745 h 2376000"/>
                <a:gd name="T38" fmla="*/ 821634 w 1908000"/>
                <a:gd name="T39" fmla="*/ 369564 h 2376000"/>
                <a:gd name="T40" fmla="*/ 755524 w 1908000"/>
                <a:gd name="T41" fmla="*/ 207880 h 2376000"/>
                <a:gd name="T42" fmla="*/ 679973 w 1908000"/>
                <a:gd name="T43" fmla="*/ 130887 h 2376000"/>
                <a:gd name="T44" fmla="*/ 604420 w 1908000"/>
                <a:gd name="T45" fmla="*/ 123188 h 2376000"/>
                <a:gd name="T46" fmla="*/ 538312 w 1908000"/>
                <a:gd name="T47" fmla="*/ 123188 h 2376000"/>
                <a:gd name="T48" fmla="*/ 368318 w 1908000"/>
                <a:gd name="T49" fmla="*/ 23097 h 2376000"/>
                <a:gd name="T50" fmla="*/ 321098 w 1908000"/>
                <a:gd name="T51" fmla="*/ 0 h 237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8000"/>
                <a:gd name="T79" fmla="*/ 0 h 2376000"/>
                <a:gd name="T80" fmla="*/ 1908000 w 1908000"/>
                <a:gd name="T81" fmla="*/ 2376000 h 237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8000" h="2376000">
                  <a:moveTo>
                    <a:pt x="612000" y="0"/>
                  </a:moveTo>
                  <a:lnTo>
                    <a:pt x="486000" y="18000"/>
                  </a:lnTo>
                  <a:lnTo>
                    <a:pt x="306000" y="288000"/>
                  </a:lnTo>
                  <a:lnTo>
                    <a:pt x="162000" y="702000"/>
                  </a:lnTo>
                  <a:lnTo>
                    <a:pt x="108000" y="990000"/>
                  </a:lnTo>
                  <a:lnTo>
                    <a:pt x="18000" y="1152000"/>
                  </a:lnTo>
                  <a:lnTo>
                    <a:pt x="0" y="1296000"/>
                  </a:lnTo>
                  <a:lnTo>
                    <a:pt x="108000" y="1512000"/>
                  </a:lnTo>
                  <a:lnTo>
                    <a:pt x="216000" y="1746000"/>
                  </a:lnTo>
                  <a:lnTo>
                    <a:pt x="432000" y="1854000"/>
                  </a:lnTo>
                  <a:lnTo>
                    <a:pt x="576000" y="2340000"/>
                  </a:lnTo>
                  <a:lnTo>
                    <a:pt x="720000" y="2358000"/>
                  </a:lnTo>
                  <a:lnTo>
                    <a:pt x="882000" y="2268000"/>
                  </a:lnTo>
                  <a:lnTo>
                    <a:pt x="972000" y="2376000"/>
                  </a:lnTo>
                  <a:lnTo>
                    <a:pt x="1908000" y="2376000"/>
                  </a:lnTo>
                  <a:lnTo>
                    <a:pt x="1908000" y="2160000"/>
                  </a:lnTo>
                  <a:lnTo>
                    <a:pt x="1836000" y="1908000"/>
                  </a:lnTo>
                  <a:lnTo>
                    <a:pt x="1728000" y="1764000"/>
                  </a:lnTo>
                  <a:lnTo>
                    <a:pt x="1692000" y="1332000"/>
                  </a:lnTo>
                  <a:lnTo>
                    <a:pt x="1566000" y="864000"/>
                  </a:lnTo>
                  <a:lnTo>
                    <a:pt x="1440000" y="486000"/>
                  </a:lnTo>
                  <a:lnTo>
                    <a:pt x="1296000" y="306000"/>
                  </a:lnTo>
                  <a:lnTo>
                    <a:pt x="1152000" y="288000"/>
                  </a:lnTo>
                  <a:lnTo>
                    <a:pt x="1026000" y="288000"/>
                  </a:lnTo>
                  <a:lnTo>
                    <a:pt x="702000" y="54000"/>
                  </a:lnTo>
                  <a:lnTo>
                    <a:pt x="612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56" name="Freeform 774"/>
            <p:cNvSpPr>
              <a:spLocks/>
            </p:cNvSpPr>
            <p:nvPr/>
          </p:nvSpPr>
          <p:spPr bwMode="auto">
            <a:xfrm>
              <a:off x="106920037" y="111602169"/>
              <a:ext cx="506289" cy="455648"/>
            </a:xfrm>
            <a:custGeom>
              <a:avLst/>
              <a:gdLst>
                <a:gd name="T0" fmla="*/ 122771 w 576000"/>
                <a:gd name="T1" fmla="*/ 30797 h 540000"/>
                <a:gd name="T2" fmla="*/ 18887 w 576000"/>
                <a:gd name="T3" fmla="*/ 7700 h 540000"/>
                <a:gd name="T4" fmla="*/ 0 w 576000"/>
                <a:gd name="T5" fmla="*/ 30797 h 540000"/>
                <a:gd name="T6" fmla="*/ 28332 w 576000"/>
                <a:gd name="T7" fmla="*/ 84692 h 540000"/>
                <a:gd name="T8" fmla="*/ 75550 w 576000"/>
                <a:gd name="T9" fmla="*/ 146287 h 540000"/>
                <a:gd name="T10" fmla="*/ 160547 w 576000"/>
                <a:gd name="T11" fmla="*/ 215580 h 540000"/>
                <a:gd name="T12" fmla="*/ 254986 w 576000"/>
                <a:gd name="T13" fmla="*/ 230979 h 540000"/>
                <a:gd name="T14" fmla="*/ 302206 w 576000"/>
                <a:gd name="T15" fmla="*/ 161686 h 540000"/>
                <a:gd name="T16" fmla="*/ 292762 w 576000"/>
                <a:gd name="T17" fmla="*/ 100091 h 540000"/>
                <a:gd name="T18" fmla="*/ 264430 w 576000"/>
                <a:gd name="T19" fmla="*/ 30797 h 540000"/>
                <a:gd name="T20" fmla="*/ 188878 w 576000"/>
                <a:gd name="T21" fmla="*/ 0 h 540000"/>
                <a:gd name="T22" fmla="*/ 122771 w 576000"/>
                <a:gd name="T23" fmla="*/ 30797 h 54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000"/>
                <a:gd name="T37" fmla="*/ 0 h 540000"/>
                <a:gd name="T38" fmla="*/ 576000 w 576000"/>
                <a:gd name="T39" fmla="*/ 540000 h 54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000" h="540000">
                  <a:moveTo>
                    <a:pt x="234000" y="72000"/>
                  </a:moveTo>
                  <a:lnTo>
                    <a:pt x="36000" y="18000"/>
                  </a:lnTo>
                  <a:lnTo>
                    <a:pt x="0" y="72000"/>
                  </a:lnTo>
                  <a:lnTo>
                    <a:pt x="54000" y="198000"/>
                  </a:lnTo>
                  <a:lnTo>
                    <a:pt x="144000" y="342000"/>
                  </a:lnTo>
                  <a:lnTo>
                    <a:pt x="306000" y="504000"/>
                  </a:lnTo>
                  <a:lnTo>
                    <a:pt x="486000" y="540000"/>
                  </a:lnTo>
                  <a:lnTo>
                    <a:pt x="576000" y="378000"/>
                  </a:lnTo>
                  <a:lnTo>
                    <a:pt x="558000" y="234000"/>
                  </a:lnTo>
                  <a:lnTo>
                    <a:pt x="504000" y="72000"/>
                  </a:lnTo>
                  <a:lnTo>
                    <a:pt x="360000" y="0"/>
                  </a:lnTo>
                  <a:lnTo>
                    <a:pt x="234000" y="72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57" name="Freeform 775"/>
            <p:cNvSpPr>
              <a:spLocks/>
            </p:cNvSpPr>
            <p:nvPr/>
          </p:nvSpPr>
          <p:spPr bwMode="auto">
            <a:xfrm>
              <a:off x="110305851" y="111070580"/>
              <a:ext cx="1139153" cy="865731"/>
            </a:xfrm>
            <a:custGeom>
              <a:avLst/>
              <a:gdLst>
                <a:gd name="T0" fmla="*/ 47220 w 1296000"/>
                <a:gd name="T1" fmla="*/ 38496 h 1026000"/>
                <a:gd name="T2" fmla="*/ 0 w 1296000"/>
                <a:gd name="T3" fmla="*/ 76994 h 1026000"/>
                <a:gd name="T4" fmla="*/ 28333 w 1296000"/>
                <a:gd name="T5" fmla="*/ 146287 h 1026000"/>
                <a:gd name="T6" fmla="*/ 103884 w 1296000"/>
                <a:gd name="T7" fmla="*/ 192483 h 1026000"/>
                <a:gd name="T8" fmla="*/ 169992 w 1296000"/>
                <a:gd name="T9" fmla="*/ 300272 h 1026000"/>
                <a:gd name="T10" fmla="*/ 330541 w 1296000"/>
                <a:gd name="T11" fmla="*/ 408062 h 1026000"/>
                <a:gd name="T12" fmla="*/ 491090 w 1296000"/>
                <a:gd name="T13" fmla="*/ 438860 h 1026000"/>
                <a:gd name="T14" fmla="*/ 566642 w 1296000"/>
                <a:gd name="T15" fmla="*/ 408062 h 1026000"/>
                <a:gd name="T16" fmla="*/ 613862 w 1296000"/>
                <a:gd name="T17" fmla="*/ 377265 h 1026000"/>
                <a:gd name="T18" fmla="*/ 670526 w 1296000"/>
                <a:gd name="T19" fmla="*/ 300272 h 1026000"/>
                <a:gd name="T20" fmla="*/ 679971 w 1296000"/>
                <a:gd name="T21" fmla="*/ 238679 h 1026000"/>
                <a:gd name="T22" fmla="*/ 623307 w 1296000"/>
                <a:gd name="T23" fmla="*/ 146287 h 1026000"/>
                <a:gd name="T24" fmla="*/ 519422 w 1296000"/>
                <a:gd name="T25" fmla="*/ 38496 h 1026000"/>
                <a:gd name="T26" fmla="*/ 472202 w 1296000"/>
                <a:gd name="T27" fmla="*/ 0 h 1026000"/>
                <a:gd name="T28" fmla="*/ 424982 w 1296000"/>
                <a:gd name="T29" fmla="*/ 23097 h 1026000"/>
                <a:gd name="T30" fmla="*/ 349430 w 1296000"/>
                <a:gd name="T31" fmla="*/ 100091 h 1026000"/>
                <a:gd name="T32" fmla="*/ 283320 w 1296000"/>
                <a:gd name="T33" fmla="*/ 146287 h 1026000"/>
                <a:gd name="T34" fmla="*/ 207770 w 1296000"/>
                <a:gd name="T35" fmla="*/ 138587 h 1026000"/>
                <a:gd name="T36" fmla="*/ 141661 w 1296000"/>
                <a:gd name="T37" fmla="*/ 84692 h 1026000"/>
                <a:gd name="T38" fmla="*/ 94440 w 1296000"/>
                <a:gd name="T39" fmla="*/ 38496 h 1026000"/>
                <a:gd name="T40" fmla="*/ 47220 w 1296000"/>
                <a:gd name="T41" fmla="*/ 38496 h 1026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6000"/>
                <a:gd name="T64" fmla="*/ 0 h 1026000"/>
                <a:gd name="T65" fmla="*/ 1296000 w 1296000"/>
                <a:gd name="T66" fmla="*/ 1026000 h 1026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6000" h="1026000">
                  <a:moveTo>
                    <a:pt x="90000" y="90000"/>
                  </a:moveTo>
                  <a:lnTo>
                    <a:pt x="0" y="180000"/>
                  </a:lnTo>
                  <a:lnTo>
                    <a:pt x="54000" y="342000"/>
                  </a:lnTo>
                  <a:lnTo>
                    <a:pt x="198000" y="450000"/>
                  </a:lnTo>
                  <a:lnTo>
                    <a:pt x="324000" y="702000"/>
                  </a:lnTo>
                  <a:lnTo>
                    <a:pt x="630000" y="954000"/>
                  </a:lnTo>
                  <a:lnTo>
                    <a:pt x="936000" y="1026000"/>
                  </a:lnTo>
                  <a:lnTo>
                    <a:pt x="1080000" y="954000"/>
                  </a:lnTo>
                  <a:lnTo>
                    <a:pt x="1170000" y="882000"/>
                  </a:lnTo>
                  <a:lnTo>
                    <a:pt x="1278000" y="702000"/>
                  </a:lnTo>
                  <a:lnTo>
                    <a:pt x="1296000" y="558000"/>
                  </a:lnTo>
                  <a:lnTo>
                    <a:pt x="1188000" y="342000"/>
                  </a:lnTo>
                  <a:lnTo>
                    <a:pt x="990000" y="90000"/>
                  </a:lnTo>
                  <a:lnTo>
                    <a:pt x="900000" y="0"/>
                  </a:lnTo>
                  <a:lnTo>
                    <a:pt x="810000" y="54000"/>
                  </a:lnTo>
                  <a:lnTo>
                    <a:pt x="666000" y="234000"/>
                  </a:lnTo>
                  <a:lnTo>
                    <a:pt x="540000" y="342000"/>
                  </a:lnTo>
                  <a:lnTo>
                    <a:pt x="396000" y="324000"/>
                  </a:lnTo>
                  <a:lnTo>
                    <a:pt x="270000" y="198000"/>
                  </a:lnTo>
                  <a:lnTo>
                    <a:pt x="180000" y="90000"/>
                  </a:lnTo>
                  <a:lnTo>
                    <a:pt x="90000" y="90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58" name="Freeform 776"/>
            <p:cNvSpPr>
              <a:spLocks/>
            </p:cNvSpPr>
            <p:nvPr/>
          </p:nvSpPr>
          <p:spPr bwMode="auto">
            <a:xfrm>
              <a:off x="110210922" y="110947777"/>
              <a:ext cx="1392297" cy="1231546"/>
            </a:xfrm>
            <a:custGeom>
              <a:avLst/>
              <a:gdLst>
                <a:gd name="T0" fmla="*/ 113328 w 1584000"/>
                <a:gd name="T1" fmla="*/ 8357 h 1459537"/>
                <a:gd name="T2" fmla="*/ 207768 w 1584000"/>
                <a:gd name="T3" fmla="*/ 39154 h 1459537"/>
                <a:gd name="T4" fmla="*/ 292764 w 1584000"/>
                <a:gd name="T5" fmla="*/ 93048 h 1459537"/>
                <a:gd name="T6" fmla="*/ 339984 w 1584000"/>
                <a:gd name="T7" fmla="*/ 93048 h 1459537"/>
                <a:gd name="T8" fmla="*/ 424980 w 1584000"/>
                <a:gd name="T9" fmla="*/ 39154 h 1459537"/>
                <a:gd name="T10" fmla="*/ 519421 w 1584000"/>
                <a:gd name="T11" fmla="*/ 657 h 1459537"/>
                <a:gd name="T12" fmla="*/ 535220 w 1584000"/>
                <a:gd name="T13" fmla="*/ 4314 h 1459537"/>
                <a:gd name="T14" fmla="*/ 565204 w 1584000"/>
                <a:gd name="T15" fmla="*/ 6351 h 1459537"/>
                <a:gd name="T16" fmla="*/ 585194 w 1584000"/>
                <a:gd name="T17" fmla="*/ 10426 h 1459537"/>
                <a:gd name="T18" fmla="*/ 605183 w 1584000"/>
                <a:gd name="T19" fmla="*/ 14501 h 1459537"/>
                <a:gd name="T20" fmla="*/ 604416 w 1584000"/>
                <a:gd name="T21" fmla="*/ 31454 h 1459537"/>
                <a:gd name="T22" fmla="*/ 604416 w 1584000"/>
                <a:gd name="T23" fmla="*/ 8357 h 1459537"/>
                <a:gd name="T24" fmla="*/ 689412 w 1584000"/>
                <a:gd name="T25" fmla="*/ 657 h 1459537"/>
                <a:gd name="T26" fmla="*/ 774409 w 1584000"/>
                <a:gd name="T27" fmla="*/ 85350 h 1459537"/>
                <a:gd name="T28" fmla="*/ 812184 w 1584000"/>
                <a:gd name="T29" fmla="*/ 239335 h 1459537"/>
                <a:gd name="T30" fmla="*/ 831073 w 1584000"/>
                <a:gd name="T31" fmla="*/ 393321 h 1459537"/>
                <a:gd name="T32" fmla="*/ 727189 w 1584000"/>
                <a:gd name="T33" fmla="*/ 531908 h 1459537"/>
                <a:gd name="T34" fmla="*/ 613860 w 1584000"/>
                <a:gd name="T35" fmla="*/ 616600 h 1459537"/>
                <a:gd name="T36" fmla="*/ 538308 w 1584000"/>
                <a:gd name="T37" fmla="*/ 624299 h 1459537"/>
                <a:gd name="T38" fmla="*/ 406092 w 1584000"/>
                <a:gd name="T39" fmla="*/ 593502 h 1459537"/>
                <a:gd name="T40" fmla="*/ 321096 w 1584000"/>
                <a:gd name="T41" fmla="*/ 531908 h 1459537"/>
                <a:gd name="T42" fmla="*/ 254987 w 1584000"/>
                <a:gd name="T43" fmla="*/ 470313 h 1459537"/>
                <a:gd name="T44" fmla="*/ 160548 w 1584000"/>
                <a:gd name="T45" fmla="*/ 362524 h 1459537"/>
                <a:gd name="T46" fmla="*/ 75552 w 1584000"/>
                <a:gd name="T47" fmla="*/ 285531 h 1459537"/>
                <a:gd name="T48" fmla="*/ 9445 w 1584000"/>
                <a:gd name="T49" fmla="*/ 193139 h 1459537"/>
                <a:gd name="T50" fmla="*/ 0 w 1584000"/>
                <a:gd name="T51" fmla="*/ 93048 h 1459537"/>
                <a:gd name="T52" fmla="*/ 47220 w 1584000"/>
                <a:gd name="T53" fmla="*/ 16056 h 1459537"/>
                <a:gd name="T54" fmla="*/ 113328 w 1584000"/>
                <a:gd name="T55" fmla="*/ 8357 h 14595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4000"/>
                <a:gd name="T85" fmla="*/ 0 h 1459537"/>
                <a:gd name="T86" fmla="*/ 1584000 w 1584000"/>
                <a:gd name="T87" fmla="*/ 1459537 h 14595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4000" h="1459537">
                  <a:moveTo>
                    <a:pt x="216000" y="19537"/>
                  </a:moveTo>
                  <a:lnTo>
                    <a:pt x="396000" y="91537"/>
                  </a:lnTo>
                  <a:lnTo>
                    <a:pt x="558000" y="217537"/>
                  </a:lnTo>
                  <a:lnTo>
                    <a:pt x="648000" y="217537"/>
                  </a:lnTo>
                  <a:lnTo>
                    <a:pt x="810000" y="91537"/>
                  </a:lnTo>
                  <a:cubicBezTo>
                    <a:pt x="870000" y="61537"/>
                    <a:pt x="928604" y="28566"/>
                    <a:pt x="990000" y="1537"/>
                  </a:cubicBezTo>
                  <a:cubicBezTo>
                    <a:pt x="993492" y="0"/>
                    <a:pt x="1016613" y="9620"/>
                    <a:pt x="1020113" y="10087"/>
                  </a:cubicBezTo>
                  <a:cubicBezTo>
                    <a:pt x="1039061" y="12613"/>
                    <a:pt x="1058213" y="13262"/>
                    <a:pt x="1077263" y="14850"/>
                  </a:cubicBezTo>
                  <a:cubicBezTo>
                    <a:pt x="1089963" y="18025"/>
                    <a:pt x="1102663" y="21200"/>
                    <a:pt x="1115363" y="24375"/>
                  </a:cubicBezTo>
                  <a:cubicBezTo>
                    <a:pt x="1157479" y="34904"/>
                    <a:pt x="1130568" y="33900"/>
                    <a:pt x="1153463" y="33900"/>
                  </a:cubicBezTo>
                  <a:lnTo>
                    <a:pt x="1152000" y="73537"/>
                  </a:lnTo>
                  <a:lnTo>
                    <a:pt x="1152000" y="19537"/>
                  </a:lnTo>
                  <a:lnTo>
                    <a:pt x="1314000" y="1537"/>
                  </a:lnTo>
                  <a:lnTo>
                    <a:pt x="1476000" y="199537"/>
                  </a:lnTo>
                  <a:lnTo>
                    <a:pt x="1548000" y="559537"/>
                  </a:lnTo>
                  <a:lnTo>
                    <a:pt x="1584000" y="919537"/>
                  </a:lnTo>
                  <a:lnTo>
                    <a:pt x="1386000" y="1243537"/>
                  </a:lnTo>
                  <a:lnTo>
                    <a:pt x="1170000" y="1441537"/>
                  </a:lnTo>
                  <a:lnTo>
                    <a:pt x="1026000" y="1459537"/>
                  </a:lnTo>
                  <a:lnTo>
                    <a:pt x="774000" y="1387537"/>
                  </a:lnTo>
                  <a:lnTo>
                    <a:pt x="612000" y="1243537"/>
                  </a:lnTo>
                  <a:lnTo>
                    <a:pt x="486000" y="1099537"/>
                  </a:lnTo>
                  <a:lnTo>
                    <a:pt x="306000" y="847537"/>
                  </a:lnTo>
                  <a:lnTo>
                    <a:pt x="144000" y="667537"/>
                  </a:lnTo>
                  <a:lnTo>
                    <a:pt x="18000" y="451537"/>
                  </a:lnTo>
                  <a:lnTo>
                    <a:pt x="0" y="217537"/>
                  </a:lnTo>
                  <a:lnTo>
                    <a:pt x="90000" y="37537"/>
                  </a:lnTo>
                  <a:lnTo>
                    <a:pt x="216000" y="195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59" name="Freeform 777"/>
            <p:cNvSpPr>
              <a:spLocks/>
            </p:cNvSpPr>
            <p:nvPr/>
          </p:nvSpPr>
          <p:spPr bwMode="auto">
            <a:xfrm>
              <a:off x="110133090" y="110837581"/>
              <a:ext cx="1582157" cy="1746650"/>
            </a:xfrm>
            <a:custGeom>
              <a:avLst/>
              <a:gdLst>
                <a:gd name="T0" fmla="*/ 113329 w 1800000"/>
                <a:gd name="T1" fmla="*/ 0 h 2070000"/>
                <a:gd name="T2" fmla="*/ 226657 w 1800000"/>
                <a:gd name="T3" fmla="*/ 7700 h 2070000"/>
                <a:gd name="T4" fmla="*/ 396650 w 1800000"/>
                <a:gd name="T5" fmla="*/ 61594 h 2070000"/>
                <a:gd name="T6" fmla="*/ 538310 w 1800000"/>
                <a:gd name="T7" fmla="*/ 30797 h 2070000"/>
                <a:gd name="T8" fmla="*/ 585531 w 1800000"/>
                <a:gd name="T9" fmla="*/ 23097 h 2070000"/>
                <a:gd name="T10" fmla="*/ 642195 w 1800000"/>
                <a:gd name="T11" fmla="*/ 30797 h 2070000"/>
                <a:gd name="T12" fmla="*/ 708304 w 1800000"/>
                <a:gd name="T13" fmla="*/ 0 h 2070000"/>
                <a:gd name="T14" fmla="*/ 783856 w 1800000"/>
                <a:gd name="T15" fmla="*/ 15399 h 2070000"/>
                <a:gd name="T16" fmla="*/ 897184 w 1800000"/>
                <a:gd name="T17" fmla="*/ 161686 h 2070000"/>
                <a:gd name="T18" fmla="*/ 944405 w 1800000"/>
                <a:gd name="T19" fmla="*/ 338769 h 2070000"/>
                <a:gd name="T20" fmla="*/ 934960 w 1800000"/>
                <a:gd name="T21" fmla="*/ 485055 h 2070000"/>
                <a:gd name="T22" fmla="*/ 831075 w 1800000"/>
                <a:gd name="T23" fmla="*/ 662139 h 2070000"/>
                <a:gd name="T24" fmla="*/ 783856 w 1800000"/>
                <a:gd name="T25" fmla="*/ 769928 h 2070000"/>
                <a:gd name="T26" fmla="*/ 755524 w 1800000"/>
                <a:gd name="T27" fmla="*/ 854621 h 2070000"/>
                <a:gd name="T28" fmla="*/ 689415 w 1800000"/>
                <a:gd name="T29" fmla="*/ 885418 h 2070000"/>
                <a:gd name="T30" fmla="*/ 623307 w 1800000"/>
                <a:gd name="T31" fmla="*/ 885418 h 2070000"/>
                <a:gd name="T32" fmla="*/ 491090 w 1800000"/>
                <a:gd name="T33" fmla="*/ 785328 h 2070000"/>
                <a:gd name="T34" fmla="*/ 368317 w 1800000"/>
                <a:gd name="T35" fmla="*/ 685236 h 2070000"/>
                <a:gd name="T36" fmla="*/ 245546 w 1800000"/>
                <a:gd name="T37" fmla="*/ 538950 h 2070000"/>
                <a:gd name="T38" fmla="*/ 179437 w 1800000"/>
                <a:gd name="T39" fmla="*/ 461958 h 2070000"/>
                <a:gd name="T40" fmla="*/ 113329 w 1800000"/>
                <a:gd name="T41" fmla="*/ 384964 h 2070000"/>
                <a:gd name="T42" fmla="*/ 37777 w 1800000"/>
                <a:gd name="T43" fmla="*/ 277174 h 2070000"/>
                <a:gd name="T44" fmla="*/ 0 w 1800000"/>
                <a:gd name="T45" fmla="*/ 177083 h 2070000"/>
                <a:gd name="T46" fmla="*/ 37777 w 1800000"/>
                <a:gd name="T47" fmla="*/ 76994 h 2070000"/>
                <a:gd name="T48" fmla="*/ 113329 w 1800000"/>
                <a:gd name="T49" fmla="*/ 0 h 207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0000"/>
                <a:gd name="T76" fmla="*/ 0 h 2070000"/>
                <a:gd name="T77" fmla="*/ 1800000 w 1800000"/>
                <a:gd name="T78" fmla="*/ 2070000 h 207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0000" h="2070000">
                  <a:moveTo>
                    <a:pt x="216000" y="0"/>
                  </a:moveTo>
                  <a:lnTo>
                    <a:pt x="432000" y="18000"/>
                  </a:lnTo>
                  <a:lnTo>
                    <a:pt x="756000" y="144000"/>
                  </a:lnTo>
                  <a:lnTo>
                    <a:pt x="1026000" y="72000"/>
                  </a:lnTo>
                  <a:lnTo>
                    <a:pt x="1116000" y="54000"/>
                  </a:lnTo>
                  <a:lnTo>
                    <a:pt x="1224000" y="72000"/>
                  </a:lnTo>
                  <a:lnTo>
                    <a:pt x="1350000" y="0"/>
                  </a:lnTo>
                  <a:lnTo>
                    <a:pt x="1494000" y="36000"/>
                  </a:lnTo>
                  <a:lnTo>
                    <a:pt x="1710000" y="378000"/>
                  </a:lnTo>
                  <a:lnTo>
                    <a:pt x="1800000" y="792000"/>
                  </a:lnTo>
                  <a:lnTo>
                    <a:pt x="1782000" y="1134000"/>
                  </a:lnTo>
                  <a:lnTo>
                    <a:pt x="1584000" y="1548000"/>
                  </a:lnTo>
                  <a:lnTo>
                    <a:pt x="1494000" y="1800000"/>
                  </a:lnTo>
                  <a:lnTo>
                    <a:pt x="1440000" y="1998000"/>
                  </a:lnTo>
                  <a:lnTo>
                    <a:pt x="1314000" y="2070000"/>
                  </a:lnTo>
                  <a:lnTo>
                    <a:pt x="1188000" y="2070000"/>
                  </a:lnTo>
                  <a:lnTo>
                    <a:pt x="936000" y="1836000"/>
                  </a:lnTo>
                  <a:lnTo>
                    <a:pt x="702000" y="1602000"/>
                  </a:lnTo>
                  <a:lnTo>
                    <a:pt x="468000" y="1260000"/>
                  </a:lnTo>
                  <a:lnTo>
                    <a:pt x="342000" y="1080000"/>
                  </a:lnTo>
                  <a:lnTo>
                    <a:pt x="216000" y="900000"/>
                  </a:lnTo>
                  <a:lnTo>
                    <a:pt x="72000" y="648000"/>
                  </a:lnTo>
                  <a:lnTo>
                    <a:pt x="0" y="414000"/>
                  </a:lnTo>
                  <a:lnTo>
                    <a:pt x="72000" y="180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60" name="Freeform 778"/>
            <p:cNvSpPr>
              <a:spLocks/>
            </p:cNvSpPr>
            <p:nvPr/>
          </p:nvSpPr>
          <p:spPr bwMode="auto">
            <a:xfrm>
              <a:off x="110084349" y="110736438"/>
              <a:ext cx="1724551" cy="2247862"/>
            </a:xfrm>
            <a:custGeom>
              <a:avLst/>
              <a:gdLst>
                <a:gd name="T0" fmla="*/ 122772 w 1962000"/>
                <a:gd name="T1" fmla="*/ 0 h 2664000"/>
                <a:gd name="T2" fmla="*/ 368317 w 1962000"/>
                <a:gd name="T3" fmla="*/ 38495 h 2664000"/>
                <a:gd name="T4" fmla="*/ 585531 w 1962000"/>
                <a:gd name="T5" fmla="*/ 38495 h 2664000"/>
                <a:gd name="T6" fmla="*/ 755524 w 1962000"/>
                <a:gd name="T7" fmla="*/ 15399 h 2664000"/>
                <a:gd name="T8" fmla="*/ 849964 w 1962000"/>
                <a:gd name="T9" fmla="*/ 46196 h 2664000"/>
                <a:gd name="T10" fmla="*/ 991624 w 1962000"/>
                <a:gd name="T11" fmla="*/ 254076 h 2664000"/>
                <a:gd name="T12" fmla="*/ 1029401 w 1962000"/>
                <a:gd name="T13" fmla="*/ 485054 h 2664000"/>
                <a:gd name="T14" fmla="*/ 1019956 w 1962000"/>
                <a:gd name="T15" fmla="*/ 677536 h 2664000"/>
                <a:gd name="T16" fmla="*/ 906628 w 1962000"/>
                <a:gd name="T17" fmla="*/ 862318 h 2664000"/>
                <a:gd name="T18" fmla="*/ 859407 w 1962000"/>
                <a:gd name="T19" fmla="*/ 1077898 h 2664000"/>
                <a:gd name="T20" fmla="*/ 764968 w 1962000"/>
                <a:gd name="T21" fmla="*/ 1139492 h 2664000"/>
                <a:gd name="T22" fmla="*/ 623307 w 1962000"/>
                <a:gd name="T23" fmla="*/ 1108695 h 2664000"/>
                <a:gd name="T24" fmla="*/ 519422 w 1962000"/>
                <a:gd name="T25" fmla="*/ 970108 h 2664000"/>
                <a:gd name="T26" fmla="*/ 424983 w 1962000"/>
                <a:gd name="T27" fmla="*/ 854619 h 2664000"/>
                <a:gd name="T28" fmla="*/ 302209 w 1962000"/>
                <a:gd name="T29" fmla="*/ 723731 h 2664000"/>
                <a:gd name="T30" fmla="*/ 226657 w 1962000"/>
                <a:gd name="T31" fmla="*/ 639039 h 2664000"/>
                <a:gd name="T32" fmla="*/ 103884 w 1962000"/>
                <a:gd name="T33" fmla="*/ 492753 h 2664000"/>
                <a:gd name="T34" fmla="*/ 28333 w 1962000"/>
                <a:gd name="T35" fmla="*/ 354166 h 2664000"/>
                <a:gd name="T36" fmla="*/ 0 w 1962000"/>
                <a:gd name="T37" fmla="*/ 246376 h 2664000"/>
                <a:gd name="T38" fmla="*/ 9445 w 1962000"/>
                <a:gd name="T39" fmla="*/ 146286 h 2664000"/>
                <a:gd name="T40" fmla="*/ 75552 w 1962000"/>
                <a:gd name="T41" fmla="*/ 30797 h 2664000"/>
                <a:gd name="T42" fmla="*/ 122772 w 1962000"/>
                <a:gd name="T43" fmla="*/ 0 h 266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2000"/>
                <a:gd name="T67" fmla="*/ 0 h 2664000"/>
                <a:gd name="T68" fmla="*/ 1962000 w 1962000"/>
                <a:gd name="T69" fmla="*/ 2664000 h 266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2000" h="2664000">
                  <a:moveTo>
                    <a:pt x="234000" y="0"/>
                  </a:moveTo>
                  <a:lnTo>
                    <a:pt x="702000" y="90000"/>
                  </a:lnTo>
                  <a:lnTo>
                    <a:pt x="1116000" y="90000"/>
                  </a:lnTo>
                  <a:lnTo>
                    <a:pt x="1440000" y="36000"/>
                  </a:lnTo>
                  <a:lnTo>
                    <a:pt x="1620000" y="108000"/>
                  </a:lnTo>
                  <a:lnTo>
                    <a:pt x="1890000" y="594000"/>
                  </a:lnTo>
                  <a:lnTo>
                    <a:pt x="1962000" y="1134000"/>
                  </a:lnTo>
                  <a:lnTo>
                    <a:pt x="1944000" y="1584000"/>
                  </a:lnTo>
                  <a:lnTo>
                    <a:pt x="1728000" y="2016000"/>
                  </a:lnTo>
                  <a:lnTo>
                    <a:pt x="1638000" y="2520000"/>
                  </a:lnTo>
                  <a:lnTo>
                    <a:pt x="1458000" y="2664000"/>
                  </a:lnTo>
                  <a:lnTo>
                    <a:pt x="1188000" y="2592000"/>
                  </a:lnTo>
                  <a:lnTo>
                    <a:pt x="990000" y="2268000"/>
                  </a:lnTo>
                  <a:lnTo>
                    <a:pt x="810000" y="1998000"/>
                  </a:lnTo>
                  <a:lnTo>
                    <a:pt x="576000" y="1692000"/>
                  </a:lnTo>
                  <a:lnTo>
                    <a:pt x="432000" y="1494000"/>
                  </a:lnTo>
                  <a:lnTo>
                    <a:pt x="198000" y="1152000"/>
                  </a:lnTo>
                  <a:lnTo>
                    <a:pt x="54000" y="828000"/>
                  </a:lnTo>
                  <a:lnTo>
                    <a:pt x="0" y="576000"/>
                  </a:lnTo>
                  <a:lnTo>
                    <a:pt x="18000" y="342000"/>
                  </a:lnTo>
                  <a:lnTo>
                    <a:pt x="144000" y="72000"/>
                  </a:lnTo>
                  <a:lnTo>
                    <a:pt x="234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3161" name="Picture 779" descr="MCj0123059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800000" flipV="1">
              <a:off x="110561403" y="110493426"/>
              <a:ext cx="145975" cy="2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2" name="Picture 780" descr="MCj012330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V="1">
              <a:off x="110843785" y="110552823"/>
              <a:ext cx="182606" cy="17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3" name="Picture 781" descr="MCj0122973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0800000" flipV="1">
              <a:off x="111508291" y="110554179"/>
              <a:ext cx="147792" cy="2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4" name="Picture 782" descr="MCj0122917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0800000" flipV="1">
              <a:off x="111308931" y="110539710"/>
              <a:ext cx="182607" cy="16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5" name="Picture 783" descr="MCj01231230000[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flipV="1">
              <a:off x="111635554" y="110555388"/>
              <a:ext cx="182606" cy="12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6" name="Picture 784" descr="MCj01231050000[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0800000" flipV="1">
              <a:off x="111824722" y="110472197"/>
              <a:ext cx="182606" cy="21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7" name="Picture 785"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111978508" y="110414291"/>
              <a:ext cx="182606" cy="1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8" name="Picture 786"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112086120" y="110250414"/>
              <a:ext cx="166099" cy="2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69" name="Picture 787" descr="MCj0123093000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0800000" flipV="1">
              <a:off x="110639355" y="110602420"/>
              <a:ext cx="182607" cy="1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70" name="Picture 788" descr="MCj01231650000[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0800000" flipV="1">
              <a:off x="110982309" y="110649452"/>
              <a:ext cx="182606" cy="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171" name="Picture 789" descr="MCj0122903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800000" flipV="1">
              <a:off x="111178282" y="110602420"/>
              <a:ext cx="123880" cy="17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172" name="Freeform 790"/>
            <p:cNvSpPr>
              <a:spLocks/>
            </p:cNvSpPr>
            <p:nvPr/>
          </p:nvSpPr>
          <p:spPr bwMode="auto">
            <a:xfrm>
              <a:off x="111128572" y="108367071"/>
              <a:ext cx="1075867" cy="1184683"/>
            </a:xfrm>
            <a:custGeom>
              <a:avLst/>
              <a:gdLst>
                <a:gd name="T0" fmla="*/ 415538 w 1224000"/>
                <a:gd name="T1" fmla="*/ 30797 h 1404000"/>
                <a:gd name="T2" fmla="*/ 339986 w 1224000"/>
                <a:gd name="T3" fmla="*/ 92391 h 1404000"/>
                <a:gd name="T4" fmla="*/ 302209 w 1224000"/>
                <a:gd name="T5" fmla="*/ 153985 h 1404000"/>
                <a:gd name="T6" fmla="*/ 226657 w 1224000"/>
                <a:gd name="T7" fmla="*/ 246375 h 1404000"/>
                <a:gd name="T8" fmla="*/ 151104 w 1224000"/>
                <a:gd name="T9" fmla="*/ 338766 h 1404000"/>
                <a:gd name="T10" fmla="*/ 18887 w 1224000"/>
                <a:gd name="T11" fmla="*/ 492752 h 1404000"/>
                <a:gd name="T12" fmla="*/ 0 w 1224000"/>
                <a:gd name="T13" fmla="*/ 538946 h 1404000"/>
                <a:gd name="T14" fmla="*/ 75552 w 1224000"/>
                <a:gd name="T15" fmla="*/ 569744 h 1404000"/>
                <a:gd name="T16" fmla="*/ 245546 w 1224000"/>
                <a:gd name="T17" fmla="*/ 585142 h 1404000"/>
                <a:gd name="T18" fmla="*/ 358874 w 1224000"/>
                <a:gd name="T19" fmla="*/ 600541 h 1404000"/>
                <a:gd name="T20" fmla="*/ 491090 w 1224000"/>
                <a:gd name="T21" fmla="*/ 585142 h 1404000"/>
                <a:gd name="T22" fmla="*/ 566643 w 1224000"/>
                <a:gd name="T23" fmla="*/ 523548 h 1404000"/>
                <a:gd name="T24" fmla="*/ 604420 w 1224000"/>
                <a:gd name="T25" fmla="*/ 415759 h 1404000"/>
                <a:gd name="T26" fmla="*/ 604420 w 1224000"/>
                <a:gd name="T27" fmla="*/ 292571 h 1404000"/>
                <a:gd name="T28" fmla="*/ 642195 w 1224000"/>
                <a:gd name="T29" fmla="*/ 200180 h 1404000"/>
                <a:gd name="T30" fmla="*/ 623308 w 1224000"/>
                <a:gd name="T31" fmla="*/ 153985 h 1404000"/>
                <a:gd name="T32" fmla="*/ 566643 w 1224000"/>
                <a:gd name="T33" fmla="*/ 92391 h 1404000"/>
                <a:gd name="T34" fmla="*/ 491090 w 1224000"/>
                <a:gd name="T35" fmla="*/ 46195 h 1404000"/>
                <a:gd name="T36" fmla="*/ 453314 w 1224000"/>
                <a:gd name="T37" fmla="*/ 0 h 1404000"/>
                <a:gd name="T38" fmla="*/ 396650 w 1224000"/>
                <a:gd name="T39" fmla="*/ 46195 h 1404000"/>
                <a:gd name="T40" fmla="*/ 434426 w 1224000"/>
                <a:gd name="T41" fmla="*/ 15398 h 1404000"/>
                <a:gd name="T42" fmla="*/ 453314 w 1224000"/>
                <a:gd name="T43" fmla="*/ 15398 h 1404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4000"/>
                <a:gd name="T67" fmla="*/ 0 h 1404000"/>
                <a:gd name="T68" fmla="*/ 1224000 w 1224000"/>
                <a:gd name="T69" fmla="*/ 1404000 h 1404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4000" h="1404000">
                  <a:moveTo>
                    <a:pt x="792000" y="72000"/>
                  </a:moveTo>
                  <a:lnTo>
                    <a:pt x="648000" y="216000"/>
                  </a:lnTo>
                  <a:lnTo>
                    <a:pt x="576000" y="360000"/>
                  </a:lnTo>
                  <a:lnTo>
                    <a:pt x="432000" y="576000"/>
                  </a:lnTo>
                  <a:lnTo>
                    <a:pt x="288000" y="792000"/>
                  </a:lnTo>
                  <a:lnTo>
                    <a:pt x="36000" y="1152000"/>
                  </a:lnTo>
                  <a:lnTo>
                    <a:pt x="0" y="1260000"/>
                  </a:lnTo>
                  <a:lnTo>
                    <a:pt x="144000" y="1332000"/>
                  </a:lnTo>
                  <a:lnTo>
                    <a:pt x="468000" y="1368000"/>
                  </a:lnTo>
                  <a:lnTo>
                    <a:pt x="684000" y="1404000"/>
                  </a:lnTo>
                  <a:lnTo>
                    <a:pt x="936000" y="1368000"/>
                  </a:lnTo>
                  <a:lnTo>
                    <a:pt x="1080000" y="1224000"/>
                  </a:lnTo>
                  <a:lnTo>
                    <a:pt x="1152000" y="972000"/>
                  </a:lnTo>
                  <a:lnTo>
                    <a:pt x="1152000" y="684000"/>
                  </a:lnTo>
                  <a:lnTo>
                    <a:pt x="1224000" y="468000"/>
                  </a:lnTo>
                  <a:lnTo>
                    <a:pt x="1188000" y="360000"/>
                  </a:lnTo>
                  <a:lnTo>
                    <a:pt x="1080000" y="216000"/>
                  </a:lnTo>
                  <a:lnTo>
                    <a:pt x="936000" y="108000"/>
                  </a:lnTo>
                  <a:lnTo>
                    <a:pt x="864000" y="0"/>
                  </a:lnTo>
                  <a:lnTo>
                    <a:pt x="756000" y="108000"/>
                  </a:lnTo>
                  <a:lnTo>
                    <a:pt x="828000" y="36000"/>
                  </a:lnTo>
                  <a:lnTo>
                    <a:pt x="864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73" name="Freeform 791"/>
            <p:cNvSpPr>
              <a:spLocks/>
            </p:cNvSpPr>
            <p:nvPr/>
          </p:nvSpPr>
          <p:spPr bwMode="auto">
            <a:xfrm>
              <a:off x="111445004" y="108701212"/>
              <a:ext cx="379718" cy="546778"/>
            </a:xfrm>
            <a:custGeom>
              <a:avLst/>
              <a:gdLst>
                <a:gd name="T0" fmla="*/ 169994 w 432000"/>
                <a:gd name="T1" fmla="*/ 15399 h 648000"/>
                <a:gd name="T2" fmla="*/ 94441 w 432000"/>
                <a:gd name="T3" fmla="*/ 92392 h 648000"/>
                <a:gd name="T4" fmla="*/ 37777 w 432000"/>
                <a:gd name="T5" fmla="*/ 169386 h 648000"/>
                <a:gd name="T6" fmla="*/ 0 w 432000"/>
                <a:gd name="T7" fmla="*/ 230980 h 648000"/>
                <a:gd name="T8" fmla="*/ 18887 w 432000"/>
                <a:gd name="T9" fmla="*/ 277176 h 648000"/>
                <a:gd name="T10" fmla="*/ 75553 w 432000"/>
                <a:gd name="T11" fmla="*/ 277176 h 648000"/>
                <a:gd name="T12" fmla="*/ 151105 w 432000"/>
                <a:gd name="T13" fmla="*/ 184784 h 648000"/>
                <a:gd name="T14" fmla="*/ 226657 w 432000"/>
                <a:gd name="T15" fmla="*/ 92392 h 648000"/>
                <a:gd name="T16" fmla="*/ 226657 w 432000"/>
                <a:gd name="T17" fmla="*/ 30797 h 648000"/>
                <a:gd name="T18" fmla="*/ 169994 w 432000"/>
                <a:gd name="T19" fmla="*/ 0 h 648000"/>
                <a:gd name="T20" fmla="*/ 169994 w 432000"/>
                <a:gd name="T21" fmla="*/ 15399 h 64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2000"/>
                <a:gd name="T34" fmla="*/ 0 h 648000"/>
                <a:gd name="T35" fmla="*/ 432000 w 432000"/>
                <a:gd name="T36" fmla="*/ 648000 h 64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2000" h="648000">
                  <a:moveTo>
                    <a:pt x="324000" y="36000"/>
                  </a:moveTo>
                  <a:lnTo>
                    <a:pt x="180000" y="216000"/>
                  </a:lnTo>
                  <a:lnTo>
                    <a:pt x="72000" y="396000"/>
                  </a:lnTo>
                  <a:lnTo>
                    <a:pt x="0" y="540000"/>
                  </a:lnTo>
                  <a:lnTo>
                    <a:pt x="36000" y="648000"/>
                  </a:lnTo>
                  <a:lnTo>
                    <a:pt x="144000" y="648000"/>
                  </a:lnTo>
                  <a:lnTo>
                    <a:pt x="288000" y="432000"/>
                  </a:lnTo>
                  <a:lnTo>
                    <a:pt x="432000" y="216000"/>
                  </a:lnTo>
                  <a:lnTo>
                    <a:pt x="432000" y="72000"/>
                  </a:lnTo>
                  <a:lnTo>
                    <a:pt x="324000" y="0"/>
                  </a:lnTo>
                  <a:lnTo>
                    <a:pt x="324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74" name="Freeform 792"/>
            <p:cNvSpPr>
              <a:spLocks/>
            </p:cNvSpPr>
            <p:nvPr/>
          </p:nvSpPr>
          <p:spPr bwMode="auto">
            <a:xfrm>
              <a:off x="111729792" y="108853095"/>
              <a:ext cx="126572" cy="212635"/>
            </a:xfrm>
            <a:custGeom>
              <a:avLst/>
              <a:gdLst>
                <a:gd name="T0" fmla="*/ 56663 w 144000"/>
                <a:gd name="T1" fmla="*/ 0 h 252000"/>
                <a:gd name="T2" fmla="*/ 0 w 144000"/>
                <a:gd name="T3" fmla="*/ 30797 h 252000"/>
                <a:gd name="T4" fmla="*/ 18887 w 144000"/>
                <a:gd name="T5" fmla="*/ 107788 h 252000"/>
                <a:gd name="T6" fmla="*/ 56663 w 144000"/>
                <a:gd name="T7" fmla="*/ 92390 h 252000"/>
                <a:gd name="T8" fmla="*/ 75550 w 144000"/>
                <a:gd name="T9" fmla="*/ 46195 h 252000"/>
                <a:gd name="T10" fmla="*/ 56663 w 144000"/>
                <a:gd name="T11" fmla="*/ 15398 h 252000"/>
                <a:gd name="T12" fmla="*/ 0 60000 65536"/>
                <a:gd name="T13" fmla="*/ 0 60000 65536"/>
                <a:gd name="T14" fmla="*/ 0 60000 65536"/>
                <a:gd name="T15" fmla="*/ 0 60000 65536"/>
                <a:gd name="T16" fmla="*/ 0 60000 65536"/>
                <a:gd name="T17" fmla="*/ 0 60000 65536"/>
                <a:gd name="T18" fmla="*/ 0 w 144000"/>
                <a:gd name="T19" fmla="*/ 0 h 252000"/>
                <a:gd name="T20" fmla="*/ 144000 w 144000"/>
                <a:gd name="T21" fmla="*/ 252000 h 252000"/>
              </a:gdLst>
              <a:ahLst/>
              <a:cxnLst>
                <a:cxn ang="T12">
                  <a:pos x="T0" y="T1"/>
                </a:cxn>
                <a:cxn ang="T13">
                  <a:pos x="T2" y="T3"/>
                </a:cxn>
                <a:cxn ang="T14">
                  <a:pos x="T4" y="T5"/>
                </a:cxn>
                <a:cxn ang="T15">
                  <a:pos x="T6" y="T7"/>
                </a:cxn>
                <a:cxn ang="T16">
                  <a:pos x="T8" y="T9"/>
                </a:cxn>
                <a:cxn ang="T17">
                  <a:pos x="T10" y="T11"/>
                </a:cxn>
              </a:cxnLst>
              <a:rect l="T18" t="T19" r="T20" b="T21"/>
              <a:pathLst>
                <a:path w="144000" h="252000">
                  <a:moveTo>
                    <a:pt x="108000" y="0"/>
                  </a:moveTo>
                  <a:lnTo>
                    <a:pt x="0" y="72000"/>
                  </a:lnTo>
                  <a:lnTo>
                    <a:pt x="36000" y="252000"/>
                  </a:lnTo>
                  <a:lnTo>
                    <a:pt x="108000" y="216000"/>
                  </a:lnTo>
                  <a:lnTo>
                    <a:pt x="144000" y="108000"/>
                  </a:lnTo>
                  <a:lnTo>
                    <a:pt x="108000" y="360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75" name="Freeform 793"/>
            <p:cNvSpPr>
              <a:spLocks/>
            </p:cNvSpPr>
            <p:nvPr/>
          </p:nvSpPr>
          <p:spPr bwMode="auto">
            <a:xfrm>
              <a:off x="110970357" y="107789916"/>
              <a:ext cx="1772015" cy="1852968"/>
            </a:xfrm>
            <a:custGeom>
              <a:avLst/>
              <a:gdLst>
                <a:gd name="T0" fmla="*/ 434425 w 2016000"/>
                <a:gd name="T1" fmla="*/ 292572 h 2196000"/>
                <a:gd name="T2" fmla="*/ 358873 w 2016000"/>
                <a:gd name="T3" fmla="*/ 415761 h 2196000"/>
                <a:gd name="T4" fmla="*/ 264433 w 2016000"/>
                <a:gd name="T5" fmla="*/ 508153 h 2196000"/>
                <a:gd name="T6" fmla="*/ 207769 w 2016000"/>
                <a:gd name="T7" fmla="*/ 538950 h 2196000"/>
                <a:gd name="T8" fmla="*/ 169992 w 2016000"/>
                <a:gd name="T9" fmla="*/ 631341 h 2196000"/>
                <a:gd name="T10" fmla="*/ 94440 w 2016000"/>
                <a:gd name="T11" fmla="*/ 708334 h 2196000"/>
                <a:gd name="T12" fmla="*/ 0 w 2016000"/>
                <a:gd name="T13" fmla="*/ 769928 h 2196000"/>
                <a:gd name="T14" fmla="*/ 0 w 2016000"/>
                <a:gd name="T15" fmla="*/ 877718 h 2196000"/>
                <a:gd name="T16" fmla="*/ 132216 w 2016000"/>
                <a:gd name="T17" fmla="*/ 939312 h 2196000"/>
                <a:gd name="T18" fmla="*/ 302209 w 2016000"/>
                <a:gd name="T19" fmla="*/ 923914 h 2196000"/>
                <a:gd name="T20" fmla="*/ 491089 w 2016000"/>
                <a:gd name="T21" fmla="*/ 908515 h 2196000"/>
                <a:gd name="T22" fmla="*/ 661082 w 2016000"/>
                <a:gd name="T23" fmla="*/ 939312 h 2196000"/>
                <a:gd name="T24" fmla="*/ 868850 w 2016000"/>
                <a:gd name="T25" fmla="*/ 908515 h 2196000"/>
                <a:gd name="T26" fmla="*/ 925514 w 2016000"/>
                <a:gd name="T27" fmla="*/ 723732 h 2196000"/>
                <a:gd name="T28" fmla="*/ 1001066 w 2016000"/>
                <a:gd name="T29" fmla="*/ 585145 h 2196000"/>
                <a:gd name="T30" fmla="*/ 1057731 w 2016000"/>
                <a:gd name="T31" fmla="*/ 446559 h 2196000"/>
                <a:gd name="T32" fmla="*/ 1057731 w 2016000"/>
                <a:gd name="T33" fmla="*/ 261776 h 2196000"/>
                <a:gd name="T34" fmla="*/ 963290 w 2016000"/>
                <a:gd name="T35" fmla="*/ 153986 h 2196000"/>
                <a:gd name="T36" fmla="*/ 736634 w 2016000"/>
                <a:gd name="T37" fmla="*/ 153986 h 2196000"/>
                <a:gd name="T38" fmla="*/ 661082 w 2016000"/>
                <a:gd name="T39" fmla="*/ 230978 h 2196000"/>
                <a:gd name="T40" fmla="*/ 585529 w 2016000"/>
                <a:gd name="T41" fmla="*/ 76994 h 2196000"/>
                <a:gd name="T42" fmla="*/ 547754 w 2016000"/>
                <a:gd name="T43" fmla="*/ 0 h 2196000"/>
                <a:gd name="T44" fmla="*/ 453313 w 2016000"/>
                <a:gd name="T45" fmla="*/ 15399 h 2196000"/>
                <a:gd name="T46" fmla="*/ 415538 w 2016000"/>
                <a:gd name="T47" fmla="*/ 107790 h 2196000"/>
                <a:gd name="T48" fmla="*/ 396649 w 2016000"/>
                <a:gd name="T49" fmla="*/ 138587 h 2196000"/>
                <a:gd name="T50" fmla="*/ 434425 w 2016000"/>
                <a:gd name="T51" fmla="*/ 292572 h 219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16000"/>
                <a:gd name="T79" fmla="*/ 0 h 2196000"/>
                <a:gd name="T80" fmla="*/ 2016000 w 2016000"/>
                <a:gd name="T81" fmla="*/ 2196000 h 219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16000" h="2196000">
                  <a:moveTo>
                    <a:pt x="828000" y="684000"/>
                  </a:moveTo>
                  <a:lnTo>
                    <a:pt x="684000" y="972000"/>
                  </a:lnTo>
                  <a:lnTo>
                    <a:pt x="504000" y="1188000"/>
                  </a:lnTo>
                  <a:lnTo>
                    <a:pt x="396000" y="1260000"/>
                  </a:lnTo>
                  <a:lnTo>
                    <a:pt x="324000" y="1476000"/>
                  </a:lnTo>
                  <a:lnTo>
                    <a:pt x="180000" y="1656000"/>
                  </a:lnTo>
                  <a:lnTo>
                    <a:pt x="0" y="1800000"/>
                  </a:lnTo>
                  <a:lnTo>
                    <a:pt x="0" y="2052000"/>
                  </a:lnTo>
                  <a:lnTo>
                    <a:pt x="252000" y="2196000"/>
                  </a:lnTo>
                  <a:lnTo>
                    <a:pt x="576000" y="2160000"/>
                  </a:lnTo>
                  <a:lnTo>
                    <a:pt x="936000" y="2124000"/>
                  </a:lnTo>
                  <a:lnTo>
                    <a:pt x="1260000" y="2196000"/>
                  </a:lnTo>
                  <a:lnTo>
                    <a:pt x="1656000" y="2124000"/>
                  </a:lnTo>
                  <a:lnTo>
                    <a:pt x="1764000" y="1692000"/>
                  </a:lnTo>
                  <a:lnTo>
                    <a:pt x="1908000" y="1368000"/>
                  </a:lnTo>
                  <a:lnTo>
                    <a:pt x="2016000" y="1044000"/>
                  </a:lnTo>
                  <a:lnTo>
                    <a:pt x="2016000" y="612000"/>
                  </a:lnTo>
                  <a:lnTo>
                    <a:pt x="1836000" y="360000"/>
                  </a:lnTo>
                  <a:lnTo>
                    <a:pt x="1404000" y="360000"/>
                  </a:lnTo>
                  <a:lnTo>
                    <a:pt x="1260000" y="540000"/>
                  </a:lnTo>
                  <a:lnTo>
                    <a:pt x="1116000" y="180000"/>
                  </a:lnTo>
                  <a:lnTo>
                    <a:pt x="1044000" y="0"/>
                  </a:lnTo>
                  <a:lnTo>
                    <a:pt x="864000" y="36000"/>
                  </a:lnTo>
                  <a:lnTo>
                    <a:pt x="792000" y="252000"/>
                  </a:lnTo>
                  <a:lnTo>
                    <a:pt x="756000" y="324000"/>
                  </a:lnTo>
                  <a:lnTo>
                    <a:pt x="828000" y="684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76" name="Freeform 794"/>
            <p:cNvSpPr>
              <a:spLocks/>
            </p:cNvSpPr>
            <p:nvPr/>
          </p:nvSpPr>
          <p:spPr bwMode="auto">
            <a:xfrm>
              <a:off x="112236082" y="108215188"/>
              <a:ext cx="506290" cy="789789"/>
            </a:xfrm>
            <a:custGeom>
              <a:avLst/>
              <a:gdLst>
                <a:gd name="T0" fmla="*/ 18887 w 576000"/>
                <a:gd name="T1" fmla="*/ 0 h 936000"/>
                <a:gd name="T2" fmla="*/ 0 w 576000"/>
                <a:gd name="T3" fmla="*/ 46196 h 936000"/>
                <a:gd name="T4" fmla="*/ 18887 w 576000"/>
                <a:gd name="T5" fmla="*/ 107789 h 936000"/>
                <a:gd name="T6" fmla="*/ 18887 w 576000"/>
                <a:gd name="T7" fmla="*/ 169384 h 936000"/>
                <a:gd name="T8" fmla="*/ 56664 w 576000"/>
                <a:gd name="T9" fmla="*/ 261775 h 936000"/>
                <a:gd name="T10" fmla="*/ 75552 w 576000"/>
                <a:gd name="T11" fmla="*/ 292572 h 936000"/>
                <a:gd name="T12" fmla="*/ 37777 w 576000"/>
                <a:gd name="T13" fmla="*/ 354166 h 936000"/>
                <a:gd name="T14" fmla="*/ 37777 w 576000"/>
                <a:gd name="T15" fmla="*/ 384963 h 936000"/>
                <a:gd name="T16" fmla="*/ 75552 w 576000"/>
                <a:gd name="T17" fmla="*/ 369565 h 936000"/>
                <a:gd name="T18" fmla="*/ 151104 w 576000"/>
                <a:gd name="T19" fmla="*/ 400361 h 936000"/>
                <a:gd name="T20" fmla="*/ 207769 w 576000"/>
                <a:gd name="T21" fmla="*/ 400361 h 936000"/>
                <a:gd name="T22" fmla="*/ 264433 w 576000"/>
                <a:gd name="T23" fmla="*/ 323369 h 936000"/>
                <a:gd name="T24" fmla="*/ 264433 w 576000"/>
                <a:gd name="T25" fmla="*/ 277174 h 936000"/>
                <a:gd name="T26" fmla="*/ 302209 w 576000"/>
                <a:gd name="T27" fmla="*/ 246376 h 936000"/>
                <a:gd name="T28" fmla="*/ 226656 w 576000"/>
                <a:gd name="T29" fmla="*/ 184782 h 936000"/>
                <a:gd name="T30" fmla="*/ 264433 w 576000"/>
                <a:gd name="T31" fmla="*/ 138586 h 936000"/>
                <a:gd name="T32" fmla="*/ 302209 w 576000"/>
                <a:gd name="T33" fmla="*/ 107789 h 936000"/>
                <a:gd name="T34" fmla="*/ 302209 w 576000"/>
                <a:gd name="T35" fmla="*/ 30797 h 936000"/>
                <a:gd name="T36" fmla="*/ 245545 w 576000"/>
                <a:gd name="T37" fmla="*/ 15399 h 936000"/>
                <a:gd name="T38" fmla="*/ 188880 w 576000"/>
                <a:gd name="T39" fmla="*/ 30797 h 936000"/>
                <a:gd name="T40" fmla="*/ 113328 w 576000"/>
                <a:gd name="T41" fmla="*/ 15399 h 936000"/>
                <a:gd name="T42" fmla="*/ 75552 w 576000"/>
                <a:gd name="T43" fmla="*/ 0 h 936000"/>
                <a:gd name="T44" fmla="*/ 18887 w 576000"/>
                <a:gd name="T45" fmla="*/ 0 h 936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6000"/>
                <a:gd name="T70" fmla="*/ 0 h 936000"/>
                <a:gd name="T71" fmla="*/ 576000 w 576000"/>
                <a:gd name="T72" fmla="*/ 936000 h 936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6000" h="936000">
                  <a:moveTo>
                    <a:pt x="36000" y="0"/>
                  </a:moveTo>
                  <a:lnTo>
                    <a:pt x="0" y="108000"/>
                  </a:lnTo>
                  <a:lnTo>
                    <a:pt x="36000" y="252000"/>
                  </a:lnTo>
                  <a:lnTo>
                    <a:pt x="36000" y="396000"/>
                  </a:lnTo>
                  <a:lnTo>
                    <a:pt x="108000" y="612000"/>
                  </a:lnTo>
                  <a:lnTo>
                    <a:pt x="144000" y="684000"/>
                  </a:lnTo>
                  <a:lnTo>
                    <a:pt x="72000" y="828000"/>
                  </a:lnTo>
                  <a:lnTo>
                    <a:pt x="72000" y="900000"/>
                  </a:lnTo>
                  <a:lnTo>
                    <a:pt x="144000" y="864000"/>
                  </a:lnTo>
                  <a:lnTo>
                    <a:pt x="288000" y="936000"/>
                  </a:lnTo>
                  <a:lnTo>
                    <a:pt x="396000" y="936000"/>
                  </a:lnTo>
                  <a:lnTo>
                    <a:pt x="504000" y="756000"/>
                  </a:lnTo>
                  <a:lnTo>
                    <a:pt x="504000" y="648000"/>
                  </a:lnTo>
                  <a:lnTo>
                    <a:pt x="576000" y="576000"/>
                  </a:lnTo>
                  <a:lnTo>
                    <a:pt x="432000" y="432000"/>
                  </a:lnTo>
                  <a:lnTo>
                    <a:pt x="504000" y="324000"/>
                  </a:lnTo>
                  <a:lnTo>
                    <a:pt x="576000" y="252000"/>
                  </a:lnTo>
                  <a:lnTo>
                    <a:pt x="576000" y="72000"/>
                  </a:lnTo>
                  <a:lnTo>
                    <a:pt x="468000" y="36000"/>
                  </a:lnTo>
                  <a:lnTo>
                    <a:pt x="360000" y="72000"/>
                  </a:lnTo>
                  <a:lnTo>
                    <a:pt x="216000" y="36000"/>
                  </a:lnTo>
                  <a:lnTo>
                    <a:pt x="144000" y="0"/>
                  </a:lnTo>
                  <a:lnTo>
                    <a:pt x="36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177" name="Freeform 795"/>
            <p:cNvSpPr>
              <a:spLocks/>
            </p:cNvSpPr>
            <p:nvPr/>
          </p:nvSpPr>
          <p:spPr bwMode="auto">
            <a:xfrm>
              <a:off x="111634863" y="107820294"/>
              <a:ext cx="348074" cy="364517"/>
            </a:xfrm>
            <a:custGeom>
              <a:avLst/>
              <a:gdLst>
                <a:gd name="T0" fmla="*/ 113328 w 396000"/>
                <a:gd name="T1" fmla="*/ 0 h 432000"/>
                <a:gd name="T2" fmla="*/ 56664 w 396000"/>
                <a:gd name="T3" fmla="*/ 15398 h 432000"/>
                <a:gd name="T4" fmla="*/ 18887 w 396000"/>
                <a:gd name="T5" fmla="*/ 61593 h 432000"/>
                <a:gd name="T6" fmla="*/ 37776 w 396000"/>
                <a:gd name="T7" fmla="*/ 123187 h 432000"/>
                <a:gd name="T8" fmla="*/ 0 w 396000"/>
                <a:gd name="T9" fmla="*/ 138585 h 432000"/>
                <a:gd name="T10" fmla="*/ 56664 w 396000"/>
                <a:gd name="T11" fmla="*/ 184780 h 432000"/>
                <a:gd name="T12" fmla="*/ 151104 w 396000"/>
                <a:gd name="T13" fmla="*/ 169381 h 432000"/>
                <a:gd name="T14" fmla="*/ 207768 w 396000"/>
                <a:gd name="T15" fmla="*/ 92390 h 432000"/>
                <a:gd name="T16" fmla="*/ 169991 w 396000"/>
                <a:gd name="T17" fmla="*/ 30797 h 432000"/>
                <a:gd name="T18" fmla="*/ 132216 w 396000"/>
                <a:gd name="T19" fmla="*/ 0 h 432000"/>
                <a:gd name="T20" fmla="*/ 113328 w 396000"/>
                <a:gd name="T21" fmla="*/ 0 h 43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6000"/>
                <a:gd name="T34" fmla="*/ 0 h 432000"/>
                <a:gd name="T35" fmla="*/ 396000 w 396000"/>
                <a:gd name="T36" fmla="*/ 432000 h 43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6000" h="432000">
                  <a:moveTo>
                    <a:pt x="216000" y="0"/>
                  </a:moveTo>
                  <a:lnTo>
                    <a:pt x="108000" y="36000"/>
                  </a:lnTo>
                  <a:lnTo>
                    <a:pt x="36000" y="144000"/>
                  </a:lnTo>
                  <a:lnTo>
                    <a:pt x="72000" y="288000"/>
                  </a:lnTo>
                  <a:lnTo>
                    <a:pt x="0" y="324000"/>
                  </a:lnTo>
                  <a:lnTo>
                    <a:pt x="108000" y="432000"/>
                  </a:lnTo>
                  <a:lnTo>
                    <a:pt x="288000" y="396000"/>
                  </a:lnTo>
                  <a:lnTo>
                    <a:pt x="396000" y="216000"/>
                  </a:lnTo>
                  <a:lnTo>
                    <a:pt x="324000" y="72000"/>
                  </a:lnTo>
                  <a:lnTo>
                    <a:pt x="252000" y="0"/>
                  </a:lnTo>
                  <a:lnTo>
                    <a:pt x="216000" y="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178" name="Text Box 796"/>
            <p:cNvSpPr txBox="1">
              <a:spLocks noChangeArrowheads="1"/>
            </p:cNvSpPr>
            <p:nvPr/>
          </p:nvSpPr>
          <p:spPr bwMode="auto">
            <a:xfrm>
              <a:off x="111729792" y="108002553"/>
              <a:ext cx="698358" cy="2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Fällan</a:t>
              </a:r>
              <a:endParaRPr lang="sv-SE"/>
            </a:p>
          </p:txBody>
        </p:sp>
        <p:sp>
          <p:nvSpPr>
            <p:cNvPr id="3179" name="Freeform 797"/>
            <p:cNvSpPr>
              <a:spLocks/>
            </p:cNvSpPr>
            <p:nvPr/>
          </p:nvSpPr>
          <p:spPr bwMode="auto">
            <a:xfrm>
              <a:off x="109451486" y="111829993"/>
              <a:ext cx="569577" cy="668283"/>
            </a:xfrm>
            <a:custGeom>
              <a:avLst/>
              <a:gdLst>
                <a:gd name="T0" fmla="*/ 37777 w 648000"/>
                <a:gd name="T1" fmla="*/ 15399 h 792000"/>
                <a:gd name="T2" fmla="*/ 0 w 648000"/>
                <a:gd name="T3" fmla="*/ 76993 h 792000"/>
                <a:gd name="T4" fmla="*/ 18887 w 648000"/>
                <a:gd name="T5" fmla="*/ 153985 h 792000"/>
                <a:gd name="T6" fmla="*/ 94441 w 648000"/>
                <a:gd name="T7" fmla="*/ 215579 h 792000"/>
                <a:gd name="T8" fmla="*/ 132217 w 648000"/>
                <a:gd name="T9" fmla="*/ 292572 h 792000"/>
                <a:gd name="T10" fmla="*/ 245547 w 648000"/>
                <a:gd name="T11" fmla="*/ 338767 h 792000"/>
                <a:gd name="T12" fmla="*/ 339986 w 648000"/>
                <a:gd name="T13" fmla="*/ 277174 h 792000"/>
                <a:gd name="T14" fmla="*/ 283323 w 648000"/>
                <a:gd name="T15" fmla="*/ 184782 h 792000"/>
                <a:gd name="T16" fmla="*/ 188882 w 648000"/>
                <a:gd name="T17" fmla="*/ 76993 h 792000"/>
                <a:gd name="T18" fmla="*/ 75553 w 648000"/>
                <a:gd name="T19" fmla="*/ 0 h 792000"/>
                <a:gd name="T20" fmla="*/ 37777 w 648000"/>
                <a:gd name="T21" fmla="*/ 15399 h 79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8000"/>
                <a:gd name="T34" fmla="*/ 0 h 792000"/>
                <a:gd name="T35" fmla="*/ 648000 w 648000"/>
                <a:gd name="T36" fmla="*/ 792000 h 792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8000" h="792000">
                  <a:moveTo>
                    <a:pt x="72000" y="36000"/>
                  </a:moveTo>
                  <a:lnTo>
                    <a:pt x="0" y="180000"/>
                  </a:lnTo>
                  <a:lnTo>
                    <a:pt x="36000" y="360000"/>
                  </a:lnTo>
                  <a:lnTo>
                    <a:pt x="180000" y="504000"/>
                  </a:lnTo>
                  <a:lnTo>
                    <a:pt x="252000" y="684000"/>
                  </a:lnTo>
                  <a:lnTo>
                    <a:pt x="468000" y="792000"/>
                  </a:lnTo>
                  <a:lnTo>
                    <a:pt x="648000" y="648000"/>
                  </a:lnTo>
                  <a:lnTo>
                    <a:pt x="540000" y="432000"/>
                  </a:lnTo>
                  <a:lnTo>
                    <a:pt x="360000" y="180000"/>
                  </a:lnTo>
                  <a:lnTo>
                    <a:pt x="144000" y="0"/>
                  </a:lnTo>
                  <a:lnTo>
                    <a:pt x="72000" y="360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80" name="Freeform 798"/>
            <p:cNvSpPr>
              <a:spLocks/>
            </p:cNvSpPr>
            <p:nvPr/>
          </p:nvSpPr>
          <p:spPr bwMode="auto">
            <a:xfrm>
              <a:off x="109324914" y="111708487"/>
              <a:ext cx="1170795" cy="1245436"/>
            </a:xfrm>
            <a:custGeom>
              <a:avLst/>
              <a:gdLst>
                <a:gd name="T0" fmla="*/ 113328 w 1332000"/>
                <a:gd name="T1" fmla="*/ 0 h 1476000"/>
                <a:gd name="T2" fmla="*/ 0 w 1332000"/>
                <a:gd name="T3" fmla="*/ 76993 h 1476000"/>
                <a:gd name="T4" fmla="*/ 18887 w 1332000"/>
                <a:gd name="T5" fmla="*/ 200180 h 1476000"/>
                <a:gd name="T6" fmla="*/ 151104 w 1332000"/>
                <a:gd name="T7" fmla="*/ 384962 h 1476000"/>
                <a:gd name="T8" fmla="*/ 302208 w 1332000"/>
                <a:gd name="T9" fmla="*/ 538946 h 1476000"/>
                <a:gd name="T10" fmla="*/ 339984 w 1332000"/>
                <a:gd name="T11" fmla="*/ 631337 h 1476000"/>
                <a:gd name="T12" fmla="*/ 698856 w 1332000"/>
                <a:gd name="T13" fmla="*/ 631337 h 1476000"/>
                <a:gd name="T14" fmla="*/ 661080 w 1332000"/>
                <a:gd name="T15" fmla="*/ 523548 h 1476000"/>
                <a:gd name="T16" fmla="*/ 604416 w 1332000"/>
                <a:gd name="T17" fmla="*/ 446556 h 1476000"/>
                <a:gd name="T18" fmla="*/ 547752 w 1332000"/>
                <a:gd name="T19" fmla="*/ 415759 h 1476000"/>
                <a:gd name="T20" fmla="*/ 434423 w 1332000"/>
                <a:gd name="T21" fmla="*/ 200180 h 1476000"/>
                <a:gd name="T22" fmla="*/ 321096 w 1332000"/>
                <a:gd name="T23" fmla="*/ 138585 h 1476000"/>
                <a:gd name="T24" fmla="*/ 264432 w 1332000"/>
                <a:gd name="T25" fmla="*/ 46195 h 1476000"/>
                <a:gd name="T26" fmla="*/ 113328 w 1332000"/>
                <a:gd name="T27" fmla="*/ 0 h 147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2000"/>
                <a:gd name="T43" fmla="*/ 0 h 1476000"/>
                <a:gd name="T44" fmla="*/ 1332000 w 1332000"/>
                <a:gd name="T45" fmla="*/ 1476000 h 147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2000" h="1476000">
                  <a:moveTo>
                    <a:pt x="216000" y="0"/>
                  </a:moveTo>
                  <a:lnTo>
                    <a:pt x="0" y="180000"/>
                  </a:lnTo>
                  <a:lnTo>
                    <a:pt x="36000" y="468000"/>
                  </a:lnTo>
                  <a:lnTo>
                    <a:pt x="288000" y="900000"/>
                  </a:lnTo>
                  <a:lnTo>
                    <a:pt x="576000" y="1260000"/>
                  </a:lnTo>
                  <a:lnTo>
                    <a:pt x="648000" y="1476000"/>
                  </a:lnTo>
                  <a:lnTo>
                    <a:pt x="1332000" y="1476000"/>
                  </a:lnTo>
                  <a:lnTo>
                    <a:pt x="1260000" y="1224000"/>
                  </a:lnTo>
                  <a:lnTo>
                    <a:pt x="1152000" y="1044000"/>
                  </a:lnTo>
                  <a:lnTo>
                    <a:pt x="1044000" y="972000"/>
                  </a:lnTo>
                  <a:lnTo>
                    <a:pt x="828000" y="468000"/>
                  </a:lnTo>
                  <a:lnTo>
                    <a:pt x="612000" y="324000"/>
                  </a:lnTo>
                  <a:lnTo>
                    <a:pt x="504000" y="108000"/>
                  </a:lnTo>
                  <a:lnTo>
                    <a:pt x="2160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81" name="Freeform 799"/>
            <p:cNvSpPr>
              <a:spLocks/>
            </p:cNvSpPr>
            <p:nvPr/>
          </p:nvSpPr>
          <p:spPr bwMode="auto">
            <a:xfrm>
              <a:off x="107109895" y="109491002"/>
              <a:ext cx="601219" cy="725614"/>
            </a:xfrm>
            <a:custGeom>
              <a:avLst/>
              <a:gdLst>
                <a:gd name="T0" fmla="*/ 173568 w 684000"/>
                <a:gd name="T1" fmla="*/ 341920 h 859945"/>
                <a:gd name="T2" fmla="*/ 189213 w 684000"/>
                <a:gd name="T3" fmla="*/ 350422 h 859945"/>
                <a:gd name="T4" fmla="*/ 204857 w 684000"/>
                <a:gd name="T5" fmla="*/ 363175 h 859945"/>
                <a:gd name="T6" fmla="*/ 251788 w 684000"/>
                <a:gd name="T7" fmla="*/ 367428 h 859945"/>
                <a:gd name="T8" fmla="*/ 264432 w 684000"/>
                <a:gd name="T9" fmla="*/ 323368 h 859945"/>
                <a:gd name="T10" fmla="*/ 321096 w 684000"/>
                <a:gd name="T11" fmla="*/ 246375 h 859945"/>
                <a:gd name="T12" fmla="*/ 358872 w 684000"/>
                <a:gd name="T13" fmla="*/ 230977 h 859945"/>
                <a:gd name="T14" fmla="*/ 321096 w 684000"/>
                <a:gd name="T15" fmla="*/ 138585 h 859945"/>
                <a:gd name="T16" fmla="*/ 264432 w 684000"/>
                <a:gd name="T17" fmla="*/ 61594 h 859945"/>
                <a:gd name="T18" fmla="*/ 264432 w 684000"/>
                <a:gd name="T19" fmla="*/ 0 h 859945"/>
                <a:gd name="T20" fmla="*/ 169992 w 684000"/>
                <a:gd name="T21" fmla="*/ 0 h 859945"/>
                <a:gd name="T22" fmla="*/ 56664 w 684000"/>
                <a:gd name="T23" fmla="*/ 46195 h 859945"/>
                <a:gd name="T24" fmla="*/ 0 w 684000"/>
                <a:gd name="T25" fmla="*/ 61594 h 859945"/>
                <a:gd name="T26" fmla="*/ 18887 w 684000"/>
                <a:gd name="T27" fmla="*/ 230977 h 859945"/>
                <a:gd name="T28" fmla="*/ 173568 w 684000"/>
                <a:gd name="T29" fmla="*/ 341920 h 8599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000"/>
                <a:gd name="T46" fmla="*/ 0 h 859945"/>
                <a:gd name="T47" fmla="*/ 684000 w 684000"/>
                <a:gd name="T48" fmla="*/ 859945 h 8599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000" h="859945">
                  <a:moveTo>
                    <a:pt x="330815" y="799373"/>
                  </a:moveTo>
                  <a:cubicBezTo>
                    <a:pt x="340754" y="805999"/>
                    <a:pt x="351456" y="811604"/>
                    <a:pt x="360633" y="819251"/>
                  </a:cubicBezTo>
                  <a:cubicBezTo>
                    <a:pt x="371431" y="828249"/>
                    <a:pt x="377399" y="843848"/>
                    <a:pt x="390450" y="849068"/>
                  </a:cubicBezTo>
                  <a:cubicBezTo>
                    <a:pt x="417642" y="859945"/>
                    <a:pt x="450440" y="859008"/>
                    <a:pt x="479902" y="859008"/>
                  </a:cubicBezTo>
                  <a:lnTo>
                    <a:pt x="504000" y="756000"/>
                  </a:lnTo>
                  <a:lnTo>
                    <a:pt x="612000" y="576000"/>
                  </a:lnTo>
                  <a:lnTo>
                    <a:pt x="684000" y="540000"/>
                  </a:lnTo>
                  <a:lnTo>
                    <a:pt x="612000" y="324000"/>
                  </a:lnTo>
                  <a:lnTo>
                    <a:pt x="504000" y="144000"/>
                  </a:lnTo>
                  <a:lnTo>
                    <a:pt x="504000" y="0"/>
                  </a:lnTo>
                  <a:lnTo>
                    <a:pt x="324000" y="0"/>
                  </a:lnTo>
                  <a:lnTo>
                    <a:pt x="108000" y="108000"/>
                  </a:lnTo>
                  <a:lnTo>
                    <a:pt x="0" y="144000"/>
                  </a:lnTo>
                  <a:lnTo>
                    <a:pt x="36000" y="540000"/>
                  </a:lnTo>
                  <a:lnTo>
                    <a:pt x="330815" y="799373"/>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82" name="Freeform 800"/>
            <p:cNvSpPr>
              <a:spLocks/>
            </p:cNvSpPr>
            <p:nvPr/>
          </p:nvSpPr>
          <p:spPr bwMode="auto">
            <a:xfrm>
              <a:off x="110242564" y="107698788"/>
              <a:ext cx="1044224" cy="1944096"/>
            </a:xfrm>
            <a:custGeom>
              <a:avLst/>
              <a:gdLst>
                <a:gd name="T0" fmla="*/ 347832 w 1188000"/>
                <a:gd name="T1" fmla="*/ 850808 h 2304000"/>
                <a:gd name="T2" fmla="*/ 347832 w 1188000"/>
                <a:gd name="T3" fmla="*/ 978348 h 2304000"/>
                <a:gd name="T4" fmla="*/ 264434 w 1188000"/>
                <a:gd name="T5" fmla="*/ 985505 h 2304000"/>
                <a:gd name="T6" fmla="*/ 188881 w 1188000"/>
                <a:gd name="T7" fmla="*/ 985505 h 2304000"/>
                <a:gd name="T8" fmla="*/ 132217 w 1188000"/>
                <a:gd name="T9" fmla="*/ 923910 h 2304000"/>
                <a:gd name="T10" fmla="*/ 56664 w 1188000"/>
                <a:gd name="T11" fmla="*/ 877714 h 2304000"/>
                <a:gd name="T12" fmla="*/ 37777 w 1188000"/>
                <a:gd name="T13" fmla="*/ 754527 h 2304000"/>
                <a:gd name="T14" fmla="*/ 0 w 1188000"/>
                <a:gd name="T15" fmla="*/ 646738 h 2304000"/>
                <a:gd name="T16" fmla="*/ 113329 w 1188000"/>
                <a:gd name="T17" fmla="*/ 446557 h 2304000"/>
                <a:gd name="T18" fmla="*/ 207770 w 1188000"/>
                <a:gd name="T19" fmla="*/ 261775 h 2304000"/>
                <a:gd name="T20" fmla="*/ 226657 w 1188000"/>
                <a:gd name="T21" fmla="*/ 153985 h 2304000"/>
                <a:gd name="T22" fmla="*/ 264434 w 1188000"/>
                <a:gd name="T23" fmla="*/ 76993 h 2304000"/>
                <a:gd name="T24" fmla="*/ 339986 w 1188000"/>
                <a:gd name="T25" fmla="*/ 61594 h 2304000"/>
                <a:gd name="T26" fmla="*/ 377762 w 1188000"/>
                <a:gd name="T27" fmla="*/ 0 h 2304000"/>
                <a:gd name="T28" fmla="*/ 415539 w 1188000"/>
                <a:gd name="T29" fmla="*/ 15399 h 2304000"/>
                <a:gd name="T30" fmla="*/ 415539 w 1188000"/>
                <a:gd name="T31" fmla="*/ 92391 h 2304000"/>
                <a:gd name="T32" fmla="*/ 472203 w 1188000"/>
                <a:gd name="T33" fmla="*/ 92391 h 2304000"/>
                <a:gd name="T34" fmla="*/ 509979 w 1188000"/>
                <a:gd name="T35" fmla="*/ 107789 h 2304000"/>
                <a:gd name="T36" fmla="*/ 509979 w 1188000"/>
                <a:gd name="T37" fmla="*/ 153985 h 2304000"/>
                <a:gd name="T38" fmla="*/ 453315 w 1188000"/>
                <a:gd name="T39" fmla="*/ 184782 h 2304000"/>
                <a:gd name="T40" fmla="*/ 358874 w 1188000"/>
                <a:gd name="T41" fmla="*/ 230978 h 2304000"/>
                <a:gd name="T42" fmla="*/ 321098 w 1188000"/>
                <a:gd name="T43" fmla="*/ 307970 h 2304000"/>
                <a:gd name="T44" fmla="*/ 321098 w 1188000"/>
                <a:gd name="T45" fmla="*/ 400361 h 2304000"/>
                <a:gd name="T46" fmla="*/ 396650 w 1188000"/>
                <a:gd name="T47" fmla="*/ 415759 h 2304000"/>
                <a:gd name="T48" fmla="*/ 434426 w 1188000"/>
                <a:gd name="T49" fmla="*/ 354165 h 2304000"/>
                <a:gd name="T50" fmla="*/ 585532 w 1188000"/>
                <a:gd name="T51" fmla="*/ 277174 h 2304000"/>
                <a:gd name="T52" fmla="*/ 623308 w 1188000"/>
                <a:gd name="T53" fmla="*/ 307970 h 2304000"/>
                <a:gd name="T54" fmla="*/ 566644 w 1188000"/>
                <a:gd name="T55" fmla="*/ 354165 h 2304000"/>
                <a:gd name="T56" fmla="*/ 528867 w 1188000"/>
                <a:gd name="T57" fmla="*/ 415759 h 2304000"/>
                <a:gd name="T58" fmla="*/ 547754 w 1188000"/>
                <a:gd name="T59" fmla="*/ 477354 h 2304000"/>
                <a:gd name="T60" fmla="*/ 472203 w 1188000"/>
                <a:gd name="T61" fmla="*/ 538947 h 2304000"/>
                <a:gd name="T62" fmla="*/ 415539 w 1188000"/>
                <a:gd name="T63" fmla="*/ 585143 h 2304000"/>
                <a:gd name="T64" fmla="*/ 396650 w 1188000"/>
                <a:gd name="T65" fmla="*/ 662135 h 2304000"/>
                <a:gd name="T66" fmla="*/ 339986 w 1188000"/>
                <a:gd name="T67" fmla="*/ 677534 h 2304000"/>
                <a:gd name="T68" fmla="*/ 321098 w 1188000"/>
                <a:gd name="T69" fmla="*/ 800723 h 2304000"/>
                <a:gd name="T70" fmla="*/ 347832 w 1188000"/>
                <a:gd name="T71" fmla="*/ 850808 h 2304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8000"/>
                <a:gd name="T109" fmla="*/ 0 h 2304000"/>
                <a:gd name="T110" fmla="*/ 1188000 w 1188000"/>
                <a:gd name="T111" fmla="*/ 2304000 h 2304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8000" h="2304000">
                  <a:moveTo>
                    <a:pt x="662954" y="1989095"/>
                  </a:moveTo>
                  <a:cubicBezTo>
                    <a:pt x="662954" y="2088486"/>
                    <a:pt x="662954" y="2187877"/>
                    <a:pt x="662954" y="2287268"/>
                  </a:cubicBezTo>
                  <a:lnTo>
                    <a:pt x="504000" y="2304000"/>
                  </a:lnTo>
                  <a:lnTo>
                    <a:pt x="360000" y="2304000"/>
                  </a:lnTo>
                  <a:lnTo>
                    <a:pt x="252000" y="2160000"/>
                  </a:lnTo>
                  <a:lnTo>
                    <a:pt x="108000" y="2052000"/>
                  </a:lnTo>
                  <a:lnTo>
                    <a:pt x="72000" y="1764000"/>
                  </a:lnTo>
                  <a:lnTo>
                    <a:pt x="0" y="1512000"/>
                  </a:lnTo>
                  <a:lnTo>
                    <a:pt x="216000" y="1044000"/>
                  </a:lnTo>
                  <a:lnTo>
                    <a:pt x="396000" y="612000"/>
                  </a:lnTo>
                  <a:lnTo>
                    <a:pt x="432000" y="360000"/>
                  </a:lnTo>
                  <a:lnTo>
                    <a:pt x="504000" y="180000"/>
                  </a:lnTo>
                  <a:lnTo>
                    <a:pt x="648000" y="144000"/>
                  </a:lnTo>
                  <a:lnTo>
                    <a:pt x="720000" y="0"/>
                  </a:lnTo>
                  <a:lnTo>
                    <a:pt x="792000" y="36000"/>
                  </a:lnTo>
                  <a:lnTo>
                    <a:pt x="792000" y="216000"/>
                  </a:lnTo>
                  <a:lnTo>
                    <a:pt x="900000" y="216000"/>
                  </a:lnTo>
                  <a:lnTo>
                    <a:pt x="972000" y="252000"/>
                  </a:lnTo>
                  <a:lnTo>
                    <a:pt x="972000" y="360000"/>
                  </a:lnTo>
                  <a:lnTo>
                    <a:pt x="864000" y="432000"/>
                  </a:lnTo>
                  <a:lnTo>
                    <a:pt x="684000" y="540000"/>
                  </a:lnTo>
                  <a:lnTo>
                    <a:pt x="612000" y="720000"/>
                  </a:lnTo>
                  <a:lnTo>
                    <a:pt x="612000" y="936000"/>
                  </a:lnTo>
                  <a:lnTo>
                    <a:pt x="756000" y="972000"/>
                  </a:lnTo>
                  <a:lnTo>
                    <a:pt x="828000" y="828000"/>
                  </a:lnTo>
                  <a:lnTo>
                    <a:pt x="1116000" y="648000"/>
                  </a:lnTo>
                  <a:lnTo>
                    <a:pt x="1188000" y="720000"/>
                  </a:lnTo>
                  <a:lnTo>
                    <a:pt x="1080000" y="828000"/>
                  </a:lnTo>
                  <a:lnTo>
                    <a:pt x="1008000" y="972000"/>
                  </a:lnTo>
                  <a:lnTo>
                    <a:pt x="1044000" y="1116000"/>
                  </a:lnTo>
                  <a:lnTo>
                    <a:pt x="900000" y="1260000"/>
                  </a:lnTo>
                  <a:lnTo>
                    <a:pt x="792000" y="1368000"/>
                  </a:lnTo>
                  <a:lnTo>
                    <a:pt x="756000" y="1548000"/>
                  </a:lnTo>
                  <a:lnTo>
                    <a:pt x="648000" y="1584000"/>
                  </a:lnTo>
                  <a:lnTo>
                    <a:pt x="612000" y="1872000"/>
                  </a:lnTo>
                  <a:lnTo>
                    <a:pt x="662954" y="1989095"/>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83" name="Freeform 801"/>
            <p:cNvSpPr>
              <a:spLocks/>
            </p:cNvSpPr>
            <p:nvPr/>
          </p:nvSpPr>
          <p:spPr bwMode="auto">
            <a:xfrm>
              <a:off x="108786981" y="110493426"/>
              <a:ext cx="1170796" cy="789790"/>
            </a:xfrm>
            <a:custGeom>
              <a:avLst/>
              <a:gdLst>
                <a:gd name="T0" fmla="*/ 18887 w 1332000"/>
                <a:gd name="T1" fmla="*/ 123189 h 936000"/>
                <a:gd name="T2" fmla="*/ 0 w 1332000"/>
                <a:gd name="T3" fmla="*/ 230979 h 936000"/>
                <a:gd name="T4" fmla="*/ 37777 w 1332000"/>
                <a:gd name="T5" fmla="*/ 277175 h 936000"/>
                <a:gd name="T6" fmla="*/ 37777 w 1332000"/>
                <a:gd name="T7" fmla="*/ 354168 h 936000"/>
                <a:gd name="T8" fmla="*/ 169992 w 1332000"/>
                <a:gd name="T9" fmla="*/ 384964 h 936000"/>
                <a:gd name="T10" fmla="*/ 283320 w 1332000"/>
                <a:gd name="T11" fmla="*/ 400364 h 936000"/>
                <a:gd name="T12" fmla="*/ 283320 w 1332000"/>
                <a:gd name="T13" fmla="*/ 338769 h 936000"/>
                <a:gd name="T14" fmla="*/ 358874 w 1332000"/>
                <a:gd name="T15" fmla="*/ 307972 h 936000"/>
                <a:gd name="T16" fmla="*/ 339985 w 1332000"/>
                <a:gd name="T17" fmla="*/ 261776 h 936000"/>
                <a:gd name="T18" fmla="*/ 302209 w 1332000"/>
                <a:gd name="T19" fmla="*/ 230979 h 936000"/>
                <a:gd name="T20" fmla="*/ 264433 w 1332000"/>
                <a:gd name="T21" fmla="*/ 184783 h 936000"/>
                <a:gd name="T22" fmla="*/ 339985 w 1332000"/>
                <a:gd name="T23" fmla="*/ 184783 h 936000"/>
                <a:gd name="T24" fmla="*/ 396650 w 1332000"/>
                <a:gd name="T25" fmla="*/ 184783 h 936000"/>
                <a:gd name="T26" fmla="*/ 396650 w 1332000"/>
                <a:gd name="T27" fmla="*/ 261776 h 936000"/>
                <a:gd name="T28" fmla="*/ 377761 w 1332000"/>
                <a:gd name="T29" fmla="*/ 338769 h 936000"/>
                <a:gd name="T30" fmla="*/ 491089 w 1332000"/>
                <a:gd name="T31" fmla="*/ 323371 h 936000"/>
                <a:gd name="T32" fmla="*/ 509977 w 1332000"/>
                <a:gd name="T33" fmla="*/ 277175 h 936000"/>
                <a:gd name="T34" fmla="*/ 623306 w 1332000"/>
                <a:gd name="T35" fmla="*/ 307972 h 936000"/>
                <a:gd name="T36" fmla="*/ 698859 w 1332000"/>
                <a:gd name="T37" fmla="*/ 261776 h 936000"/>
                <a:gd name="T38" fmla="*/ 679971 w 1332000"/>
                <a:gd name="T39" fmla="*/ 184783 h 936000"/>
                <a:gd name="T40" fmla="*/ 623306 w 1332000"/>
                <a:gd name="T41" fmla="*/ 92392 h 936000"/>
                <a:gd name="T42" fmla="*/ 642194 w 1332000"/>
                <a:gd name="T43" fmla="*/ 0 h 936000"/>
                <a:gd name="T44" fmla="*/ 566642 w 1332000"/>
                <a:gd name="T45" fmla="*/ 46196 h 936000"/>
                <a:gd name="T46" fmla="*/ 358874 w 1332000"/>
                <a:gd name="T47" fmla="*/ 107790 h 936000"/>
                <a:gd name="T48" fmla="*/ 188880 w 1332000"/>
                <a:gd name="T49" fmla="*/ 123189 h 936000"/>
                <a:gd name="T50" fmla="*/ 18887 w 1332000"/>
                <a:gd name="T51" fmla="*/ 123189 h 936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2000"/>
                <a:gd name="T79" fmla="*/ 0 h 936000"/>
                <a:gd name="T80" fmla="*/ 1332000 w 1332000"/>
                <a:gd name="T81" fmla="*/ 936000 h 936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2000" h="936000">
                  <a:moveTo>
                    <a:pt x="36000" y="288000"/>
                  </a:moveTo>
                  <a:lnTo>
                    <a:pt x="0" y="540000"/>
                  </a:lnTo>
                  <a:lnTo>
                    <a:pt x="72000" y="648000"/>
                  </a:lnTo>
                  <a:lnTo>
                    <a:pt x="72000" y="828000"/>
                  </a:lnTo>
                  <a:lnTo>
                    <a:pt x="324000" y="900000"/>
                  </a:lnTo>
                  <a:lnTo>
                    <a:pt x="540000" y="936000"/>
                  </a:lnTo>
                  <a:lnTo>
                    <a:pt x="540000" y="792000"/>
                  </a:lnTo>
                  <a:lnTo>
                    <a:pt x="684000" y="720000"/>
                  </a:lnTo>
                  <a:lnTo>
                    <a:pt x="648000" y="612000"/>
                  </a:lnTo>
                  <a:lnTo>
                    <a:pt x="576000" y="540000"/>
                  </a:lnTo>
                  <a:lnTo>
                    <a:pt x="504000" y="432000"/>
                  </a:lnTo>
                  <a:lnTo>
                    <a:pt x="648000" y="432000"/>
                  </a:lnTo>
                  <a:lnTo>
                    <a:pt x="756000" y="432000"/>
                  </a:lnTo>
                  <a:lnTo>
                    <a:pt x="756000" y="612000"/>
                  </a:lnTo>
                  <a:lnTo>
                    <a:pt x="720000" y="792000"/>
                  </a:lnTo>
                  <a:lnTo>
                    <a:pt x="936000" y="756000"/>
                  </a:lnTo>
                  <a:lnTo>
                    <a:pt x="972000" y="648000"/>
                  </a:lnTo>
                  <a:lnTo>
                    <a:pt x="1188000" y="720000"/>
                  </a:lnTo>
                  <a:lnTo>
                    <a:pt x="1332000" y="612000"/>
                  </a:lnTo>
                  <a:lnTo>
                    <a:pt x="1296000" y="432000"/>
                  </a:lnTo>
                  <a:lnTo>
                    <a:pt x="1188000" y="216000"/>
                  </a:lnTo>
                  <a:lnTo>
                    <a:pt x="1224000" y="0"/>
                  </a:lnTo>
                  <a:lnTo>
                    <a:pt x="1080000" y="108000"/>
                  </a:lnTo>
                  <a:lnTo>
                    <a:pt x="684000" y="252000"/>
                  </a:lnTo>
                  <a:lnTo>
                    <a:pt x="360000" y="288000"/>
                  </a:lnTo>
                  <a:lnTo>
                    <a:pt x="36000" y="288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84" name="Freeform 802"/>
            <p:cNvSpPr>
              <a:spLocks/>
            </p:cNvSpPr>
            <p:nvPr/>
          </p:nvSpPr>
          <p:spPr bwMode="auto">
            <a:xfrm>
              <a:off x="108876636" y="110706062"/>
              <a:ext cx="147669" cy="2263050"/>
            </a:xfrm>
            <a:custGeom>
              <a:avLst/>
              <a:gdLst>
                <a:gd name="T0" fmla="*/ 88147 w 168000"/>
                <a:gd name="T1" fmla="*/ 0 h 2682000"/>
                <a:gd name="T2" fmla="*/ 59815 w 168000"/>
                <a:gd name="T3" fmla="*/ 76993 h 2682000"/>
                <a:gd name="T4" fmla="*/ 22036 w 168000"/>
                <a:gd name="T5" fmla="*/ 192482 h 2682000"/>
                <a:gd name="T6" fmla="*/ 3149 w 168000"/>
                <a:gd name="T7" fmla="*/ 261775 h 2682000"/>
                <a:gd name="T8" fmla="*/ 3149 w 168000"/>
                <a:gd name="T9" fmla="*/ 277174 h 2682000"/>
                <a:gd name="T10" fmla="*/ 3149 w 168000"/>
                <a:gd name="T11" fmla="*/ 331069 h 2682000"/>
                <a:gd name="T12" fmla="*/ 12593 w 168000"/>
                <a:gd name="T13" fmla="*/ 500453 h 2682000"/>
                <a:gd name="T14" fmla="*/ 22036 w 168000"/>
                <a:gd name="T15" fmla="*/ 769926 h 2682000"/>
                <a:gd name="T16" fmla="*/ 40926 w 168000"/>
                <a:gd name="T17" fmla="*/ 1147191 h 268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000"/>
                <a:gd name="T28" fmla="*/ 0 h 2682000"/>
                <a:gd name="T29" fmla="*/ 168000 w 168000"/>
                <a:gd name="T30" fmla="*/ 2682000 h 268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000" h="2682000">
                  <a:moveTo>
                    <a:pt x="168000" y="0"/>
                  </a:moveTo>
                  <a:cubicBezTo>
                    <a:pt x="151500" y="52500"/>
                    <a:pt x="135000" y="105000"/>
                    <a:pt x="114000" y="180000"/>
                  </a:cubicBezTo>
                  <a:cubicBezTo>
                    <a:pt x="93000" y="255000"/>
                    <a:pt x="60000" y="378000"/>
                    <a:pt x="42000" y="450000"/>
                  </a:cubicBezTo>
                  <a:cubicBezTo>
                    <a:pt x="24000" y="522000"/>
                    <a:pt x="12000" y="579000"/>
                    <a:pt x="6000" y="612000"/>
                  </a:cubicBezTo>
                  <a:cubicBezTo>
                    <a:pt x="0" y="645000"/>
                    <a:pt x="6000" y="621000"/>
                    <a:pt x="6000" y="648000"/>
                  </a:cubicBezTo>
                  <a:cubicBezTo>
                    <a:pt x="6000" y="675000"/>
                    <a:pt x="3000" y="687000"/>
                    <a:pt x="6000" y="774000"/>
                  </a:cubicBezTo>
                  <a:cubicBezTo>
                    <a:pt x="9000" y="861000"/>
                    <a:pt x="18000" y="999000"/>
                    <a:pt x="24000" y="1170000"/>
                  </a:cubicBezTo>
                  <a:cubicBezTo>
                    <a:pt x="30000" y="1341000"/>
                    <a:pt x="33000" y="1548000"/>
                    <a:pt x="42000" y="1800000"/>
                  </a:cubicBezTo>
                  <a:cubicBezTo>
                    <a:pt x="51000" y="2052000"/>
                    <a:pt x="64500" y="2367000"/>
                    <a:pt x="78000" y="2682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85" name="Freeform 803"/>
            <p:cNvSpPr>
              <a:spLocks/>
            </p:cNvSpPr>
            <p:nvPr/>
          </p:nvSpPr>
          <p:spPr bwMode="auto">
            <a:xfrm>
              <a:off x="109261628" y="110280791"/>
              <a:ext cx="316431" cy="334141"/>
            </a:xfrm>
            <a:custGeom>
              <a:avLst/>
              <a:gdLst>
                <a:gd name="T0" fmla="*/ 0 w 360000"/>
                <a:gd name="T1" fmla="*/ 169382 h 396000"/>
                <a:gd name="T2" fmla="*/ 188880 w 360000"/>
                <a:gd name="T3" fmla="*/ 138585 h 396000"/>
                <a:gd name="T4" fmla="*/ 169992 w 360000"/>
                <a:gd name="T5" fmla="*/ 46195 h 396000"/>
                <a:gd name="T6" fmla="*/ 113328 w 360000"/>
                <a:gd name="T7" fmla="*/ 15398 h 396000"/>
                <a:gd name="T8" fmla="*/ 37776 w 360000"/>
                <a:gd name="T9" fmla="*/ 0 h 396000"/>
                <a:gd name="T10" fmla="*/ 18887 w 360000"/>
                <a:gd name="T11" fmla="*/ 61593 h 396000"/>
                <a:gd name="T12" fmla="*/ 0 w 360000"/>
                <a:gd name="T13" fmla="*/ 169382 h 396000"/>
                <a:gd name="T14" fmla="*/ 0 60000 65536"/>
                <a:gd name="T15" fmla="*/ 0 60000 65536"/>
                <a:gd name="T16" fmla="*/ 0 60000 65536"/>
                <a:gd name="T17" fmla="*/ 0 60000 65536"/>
                <a:gd name="T18" fmla="*/ 0 60000 65536"/>
                <a:gd name="T19" fmla="*/ 0 60000 65536"/>
                <a:gd name="T20" fmla="*/ 0 60000 65536"/>
                <a:gd name="T21" fmla="*/ 0 w 360000"/>
                <a:gd name="T22" fmla="*/ 0 h 396000"/>
                <a:gd name="T23" fmla="*/ 360000 w 360000"/>
                <a:gd name="T24" fmla="*/ 396000 h 396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0000" h="396000">
                  <a:moveTo>
                    <a:pt x="0" y="396000"/>
                  </a:moveTo>
                  <a:lnTo>
                    <a:pt x="360000" y="324000"/>
                  </a:lnTo>
                  <a:lnTo>
                    <a:pt x="324000" y="108000"/>
                  </a:lnTo>
                  <a:lnTo>
                    <a:pt x="216000" y="36000"/>
                  </a:lnTo>
                  <a:lnTo>
                    <a:pt x="72000" y="0"/>
                  </a:lnTo>
                  <a:lnTo>
                    <a:pt x="36000" y="144000"/>
                  </a:lnTo>
                  <a:lnTo>
                    <a:pt x="0" y="396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86" name="Freeform 804"/>
            <p:cNvSpPr>
              <a:spLocks/>
            </p:cNvSpPr>
            <p:nvPr/>
          </p:nvSpPr>
          <p:spPr bwMode="auto">
            <a:xfrm>
              <a:off x="111951295" y="107486152"/>
              <a:ext cx="569576" cy="425270"/>
            </a:xfrm>
            <a:custGeom>
              <a:avLst/>
              <a:gdLst>
                <a:gd name="T0" fmla="*/ 0 w 648000"/>
                <a:gd name="T1" fmla="*/ 0 h 504000"/>
                <a:gd name="T2" fmla="*/ 56664 w 648000"/>
                <a:gd name="T3" fmla="*/ 107788 h 504000"/>
                <a:gd name="T4" fmla="*/ 37776 w 648000"/>
                <a:gd name="T5" fmla="*/ 215576 h 504000"/>
                <a:gd name="T6" fmla="*/ 132216 w 648000"/>
                <a:gd name="T7" fmla="*/ 215576 h 504000"/>
                <a:gd name="T8" fmla="*/ 188880 w 648000"/>
                <a:gd name="T9" fmla="*/ 153983 h 504000"/>
                <a:gd name="T10" fmla="*/ 321096 w 648000"/>
                <a:gd name="T11" fmla="*/ 123187 h 504000"/>
                <a:gd name="T12" fmla="*/ 339984 w 648000"/>
                <a:gd name="T13" fmla="*/ 76992 h 504000"/>
                <a:gd name="T14" fmla="*/ 207768 w 648000"/>
                <a:gd name="T15" fmla="*/ 0 h 504000"/>
                <a:gd name="T16" fmla="*/ 0 w 648000"/>
                <a:gd name="T17" fmla="*/ 0 h 5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000"/>
                <a:gd name="T28" fmla="*/ 0 h 504000"/>
                <a:gd name="T29" fmla="*/ 648000 w 648000"/>
                <a:gd name="T30" fmla="*/ 504000 h 5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000" h="504000">
                  <a:moveTo>
                    <a:pt x="0" y="0"/>
                  </a:moveTo>
                  <a:lnTo>
                    <a:pt x="108000" y="252000"/>
                  </a:lnTo>
                  <a:lnTo>
                    <a:pt x="72000" y="504000"/>
                  </a:lnTo>
                  <a:lnTo>
                    <a:pt x="252000" y="504000"/>
                  </a:lnTo>
                  <a:lnTo>
                    <a:pt x="360000" y="360000"/>
                  </a:lnTo>
                  <a:lnTo>
                    <a:pt x="612000" y="288000"/>
                  </a:lnTo>
                  <a:lnTo>
                    <a:pt x="648000" y="180000"/>
                  </a:lnTo>
                  <a:lnTo>
                    <a:pt x="396000" y="0"/>
                  </a:lnTo>
                  <a:lnTo>
                    <a:pt x="0" y="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87" name="Freeform 805"/>
            <p:cNvSpPr>
              <a:spLocks/>
            </p:cNvSpPr>
            <p:nvPr/>
          </p:nvSpPr>
          <p:spPr bwMode="auto">
            <a:xfrm>
              <a:off x="106160600" y="110007402"/>
              <a:ext cx="886009" cy="789789"/>
            </a:xfrm>
            <a:custGeom>
              <a:avLst/>
              <a:gdLst>
                <a:gd name="T0" fmla="*/ 396653 w 1008000"/>
                <a:gd name="T1" fmla="*/ 138586 h 936000"/>
                <a:gd name="T2" fmla="*/ 472204 w 1008000"/>
                <a:gd name="T3" fmla="*/ 230978 h 936000"/>
                <a:gd name="T4" fmla="*/ 528870 w 1008000"/>
                <a:gd name="T5" fmla="*/ 292572 h 936000"/>
                <a:gd name="T6" fmla="*/ 415540 w 1008000"/>
                <a:gd name="T7" fmla="*/ 338767 h 936000"/>
                <a:gd name="T8" fmla="*/ 339988 w 1008000"/>
                <a:gd name="T9" fmla="*/ 400361 h 936000"/>
                <a:gd name="T10" fmla="*/ 264435 w 1008000"/>
                <a:gd name="T11" fmla="*/ 338767 h 936000"/>
                <a:gd name="T12" fmla="*/ 188883 w 1008000"/>
                <a:gd name="T13" fmla="*/ 338767 h 936000"/>
                <a:gd name="T14" fmla="*/ 188883 w 1008000"/>
                <a:gd name="T15" fmla="*/ 307970 h 936000"/>
                <a:gd name="T16" fmla="*/ 188883 w 1008000"/>
                <a:gd name="T17" fmla="*/ 230978 h 936000"/>
                <a:gd name="T18" fmla="*/ 169994 w 1008000"/>
                <a:gd name="T19" fmla="*/ 169384 h 936000"/>
                <a:gd name="T20" fmla="*/ 0 w 1008000"/>
                <a:gd name="T21" fmla="*/ 123188 h 936000"/>
                <a:gd name="T22" fmla="*/ 56665 w 1008000"/>
                <a:gd name="T23" fmla="*/ 0 h 936000"/>
                <a:gd name="T24" fmla="*/ 264435 w 1008000"/>
                <a:gd name="T25" fmla="*/ 138586 h 936000"/>
                <a:gd name="T26" fmla="*/ 396653 w 1008000"/>
                <a:gd name="T27" fmla="*/ 138586 h 93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8000"/>
                <a:gd name="T43" fmla="*/ 0 h 936000"/>
                <a:gd name="T44" fmla="*/ 1008000 w 1008000"/>
                <a:gd name="T45" fmla="*/ 936000 h 93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8000" h="936000">
                  <a:moveTo>
                    <a:pt x="756000" y="324000"/>
                  </a:moveTo>
                  <a:lnTo>
                    <a:pt x="900000" y="540000"/>
                  </a:lnTo>
                  <a:lnTo>
                    <a:pt x="1008000" y="684000"/>
                  </a:lnTo>
                  <a:lnTo>
                    <a:pt x="792000" y="792000"/>
                  </a:lnTo>
                  <a:lnTo>
                    <a:pt x="648000" y="936000"/>
                  </a:lnTo>
                  <a:lnTo>
                    <a:pt x="504000" y="792000"/>
                  </a:lnTo>
                  <a:lnTo>
                    <a:pt x="360000" y="792000"/>
                  </a:lnTo>
                  <a:lnTo>
                    <a:pt x="360000" y="720000"/>
                  </a:lnTo>
                  <a:lnTo>
                    <a:pt x="360000" y="540000"/>
                  </a:lnTo>
                  <a:lnTo>
                    <a:pt x="324000" y="396000"/>
                  </a:lnTo>
                  <a:lnTo>
                    <a:pt x="0" y="288000"/>
                  </a:lnTo>
                  <a:lnTo>
                    <a:pt x="108000" y="0"/>
                  </a:lnTo>
                  <a:lnTo>
                    <a:pt x="504000" y="324000"/>
                  </a:lnTo>
                  <a:lnTo>
                    <a:pt x="756000" y="324000"/>
                  </a:ln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188" name="Freeform 806"/>
            <p:cNvSpPr>
              <a:spLocks/>
            </p:cNvSpPr>
            <p:nvPr/>
          </p:nvSpPr>
          <p:spPr bwMode="auto">
            <a:xfrm>
              <a:off x="106540318" y="110037779"/>
              <a:ext cx="569577" cy="425271"/>
            </a:xfrm>
            <a:custGeom>
              <a:avLst/>
              <a:gdLst>
                <a:gd name="T0" fmla="*/ 339986 w 648000"/>
                <a:gd name="T1" fmla="*/ 0 h 504000"/>
                <a:gd name="T2" fmla="*/ 226657 w 648000"/>
                <a:gd name="T3" fmla="*/ 61594 h 504000"/>
                <a:gd name="T4" fmla="*/ 113329 w 648000"/>
                <a:gd name="T5" fmla="*/ 123189 h 504000"/>
                <a:gd name="T6" fmla="*/ 0 w 648000"/>
                <a:gd name="T7" fmla="*/ 215579 h 504000"/>
                <a:gd name="T8" fmla="*/ 0 60000 65536"/>
                <a:gd name="T9" fmla="*/ 0 60000 65536"/>
                <a:gd name="T10" fmla="*/ 0 60000 65536"/>
                <a:gd name="T11" fmla="*/ 0 60000 65536"/>
                <a:gd name="T12" fmla="*/ 0 w 648000"/>
                <a:gd name="T13" fmla="*/ 0 h 504000"/>
                <a:gd name="T14" fmla="*/ 648000 w 648000"/>
                <a:gd name="T15" fmla="*/ 504000 h 504000"/>
              </a:gdLst>
              <a:ahLst/>
              <a:cxnLst>
                <a:cxn ang="T8">
                  <a:pos x="T0" y="T1"/>
                </a:cxn>
                <a:cxn ang="T9">
                  <a:pos x="T2" y="T3"/>
                </a:cxn>
                <a:cxn ang="T10">
                  <a:pos x="T4" y="T5"/>
                </a:cxn>
                <a:cxn ang="T11">
                  <a:pos x="T6" y="T7"/>
                </a:cxn>
              </a:cxnLst>
              <a:rect l="T12" t="T13" r="T14" b="T15"/>
              <a:pathLst>
                <a:path w="648000" h="504000">
                  <a:moveTo>
                    <a:pt x="648000" y="0"/>
                  </a:moveTo>
                  <a:cubicBezTo>
                    <a:pt x="576000" y="48000"/>
                    <a:pt x="504000" y="96000"/>
                    <a:pt x="432000" y="144000"/>
                  </a:cubicBezTo>
                  <a:cubicBezTo>
                    <a:pt x="360000" y="192000"/>
                    <a:pt x="288000" y="228000"/>
                    <a:pt x="216000" y="288000"/>
                  </a:cubicBezTo>
                  <a:cubicBezTo>
                    <a:pt x="144000" y="348000"/>
                    <a:pt x="72000" y="426000"/>
                    <a:pt x="0" y="504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89" name="Text Box 807"/>
            <p:cNvSpPr txBox="1">
              <a:spLocks noChangeArrowheads="1"/>
            </p:cNvSpPr>
            <p:nvPr/>
          </p:nvSpPr>
          <p:spPr bwMode="auto">
            <a:xfrm>
              <a:off x="106262614" y="110210485"/>
              <a:ext cx="801536" cy="24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Gravfors</a:t>
              </a:r>
              <a:endParaRPr lang="sv-SE"/>
            </a:p>
          </p:txBody>
        </p:sp>
        <p:sp>
          <p:nvSpPr>
            <p:cNvPr id="3190" name="Freeform 808"/>
            <p:cNvSpPr>
              <a:spLocks/>
            </p:cNvSpPr>
            <p:nvPr/>
          </p:nvSpPr>
          <p:spPr bwMode="auto">
            <a:xfrm>
              <a:off x="108312334" y="108336693"/>
              <a:ext cx="348074" cy="637908"/>
            </a:xfrm>
            <a:custGeom>
              <a:avLst/>
              <a:gdLst>
                <a:gd name="T0" fmla="*/ 56664 w 396000"/>
                <a:gd name="T1" fmla="*/ 30797 h 756000"/>
                <a:gd name="T2" fmla="*/ 0 w 396000"/>
                <a:gd name="T3" fmla="*/ 46197 h 756000"/>
                <a:gd name="T4" fmla="*/ 0 w 396000"/>
                <a:gd name="T5" fmla="*/ 107790 h 756000"/>
                <a:gd name="T6" fmla="*/ 75551 w 396000"/>
                <a:gd name="T7" fmla="*/ 184784 h 756000"/>
                <a:gd name="T8" fmla="*/ 169991 w 396000"/>
                <a:gd name="T9" fmla="*/ 277176 h 756000"/>
                <a:gd name="T10" fmla="*/ 207768 w 396000"/>
                <a:gd name="T11" fmla="*/ 323373 h 756000"/>
                <a:gd name="T12" fmla="*/ 207768 w 396000"/>
                <a:gd name="T13" fmla="*/ 230981 h 756000"/>
                <a:gd name="T14" fmla="*/ 151104 w 396000"/>
                <a:gd name="T15" fmla="*/ 76994 h 756000"/>
                <a:gd name="T16" fmla="*/ 75551 w 396000"/>
                <a:gd name="T17" fmla="*/ 0 h 756000"/>
                <a:gd name="T18" fmla="*/ 56664 w 396000"/>
                <a:gd name="T19" fmla="*/ 30797 h 75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6000"/>
                <a:gd name="T31" fmla="*/ 0 h 756000"/>
                <a:gd name="T32" fmla="*/ 396000 w 396000"/>
                <a:gd name="T33" fmla="*/ 756000 h 75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6000" h="756000">
                  <a:moveTo>
                    <a:pt x="108000" y="72000"/>
                  </a:moveTo>
                  <a:lnTo>
                    <a:pt x="0" y="108000"/>
                  </a:lnTo>
                  <a:lnTo>
                    <a:pt x="0" y="252000"/>
                  </a:lnTo>
                  <a:lnTo>
                    <a:pt x="144000" y="432000"/>
                  </a:lnTo>
                  <a:lnTo>
                    <a:pt x="324000" y="648000"/>
                  </a:lnTo>
                  <a:lnTo>
                    <a:pt x="396000" y="756000"/>
                  </a:lnTo>
                  <a:lnTo>
                    <a:pt x="396000" y="540000"/>
                  </a:lnTo>
                  <a:lnTo>
                    <a:pt x="288000" y="180000"/>
                  </a:lnTo>
                  <a:lnTo>
                    <a:pt x="144000" y="0"/>
                  </a:lnTo>
                  <a:lnTo>
                    <a:pt x="108000" y="72000"/>
                  </a:ln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191" name="Text Box 809"/>
            <p:cNvSpPr txBox="1">
              <a:spLocks noChangeArrowheads="1"/>
            </p:cNvSpPr>
            <p:nvPr/>
          </p:nvSpPr>
          <p:spPr bwMode="auto">
            <a:xfrm>
              <a:off x="108581633" y="109269840"/>
              <a:ext cx="1146517" cy="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Fröjtjärnarna</a:t>
              </a:r>
              <a:endParaRPr lang="sv-SE"/>
            </a:p>
          </p:txBody>
        </p:sp>
        <p:sp>
          <p:nvSpPr>
            <p:cNvPr id="3192" name="Text Box 810"/>
            <p:cNvSpPr txBox="1">
              <a:spLocks noChangeArrowheads="1"/>
            </p:cNvSpPr>
            <p:nvPr/>
          </p:nvSpPr>
          <p:spPr bwMode="auto">
            <a:xfrm>
              <a:off x="109166699" y="111921122"/>
              <a:ext cx="1173451" cy="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Degemyrberget</a:t>
              </a:r>
              <a:endParaRPr lang="sv-SE"/>
            </a:p>
          </p:txBody>
        </p:sp>
        <p:sp>
          <p:nvSpPr>
            <p:cNvPr id="3193" name="Freeform 811"/>
            <p:cNvSpPr>
              <a:spLocks/>
            </p:cNvSpPr>
            <p:nvPr/>
          </p:nvSpPr>
          <p:spPr bwMode="auto">
            <a:xfrm>
              <a:off x="107760186" y="110237943"/>
              <a:ext cx="206061" cy="168507"/>
            </a:xfrm>
            <a:custGeom>
              <a:avLst/>
              <a:gdLst>
                <a:gd name="T0" fmla="*/ 0 w 324000"/>
                <a:gd name="T1" fmla="*/ 23413 h 276000"/>
                <a:gd name="T2" fmla="*/ 3746 w 324000"/>
                <a:gd name="T3" fmla="*/ 14251 h 276000"/>
                <a:gd name="T4" fmla="*/ 11238 w 324000"/>
                <a:gd name="T5" fmla="*/ 2036 h 276000"/>
                <a:gd name="T6" fmla="*/ 18730 w 324000"/>
                <a:gd name="T7" fmla="*/ 2036 h 276000"/>
                <a:gd name="T8" fmla="*/ 33713 w 324000"/>
                <a:gd name="T9" fmla="*/ 2036 h 276000"/>
                <a:gd name="T10" fmla="*/ 0 60000 65536"/>
                <a:gd name="T11" fmla="*/ 0 60000 65536"/>
                <a:gd name="T12" fmla="*/ 0 60000 65536"/>
                <a:gd name="T13" fmla="*/ 0 60000 65536"/>
                <a:gd name="T14" fmla="*/ 0 60000 65536"/>
                <a:gd name="T15" fmla="*/ 0 w 324000"/>
                <a:gd name="T16" fmla="*/ 0 h 276000"/>
                <a:gd name="T17" fmla="*/ 324000 w 324000"/>
                <a:gd name="T18" fmla="*/ 276000 h 276000"/>
              </a:gdLst>
              <a:ahLst/>
              <a:cxnLst>
                <a:cxn ang="T10">
                  <a:pos x="T0" y="T1"/>
                </a:cxn>
                <a:cxn ang="T11">
                  <a:pos x="T2" y="T3"/>
                </a:cxn>
                <a:cxn ang="T12">
                  <a:pos x="T4" y="T5"/>
                </a:cxn>
                <a:cxn ang="T13">
                  <a:pos x="T6" y="T7"/>
                </a:cxn>
                <a:cxn ang="T14">
                  <a:pos x="T8" y="T9"/>
                </a:cxn>
              </a:cxnLst>
              <a:rect l="T15" t="T16" r="T17" b="T18"/>
              <a:pathLst>
                <a:path w="324000" h="276000">
                  <a:moveTo>
                    <a:pt x="0" y="276000"/>
                  </a:moveTo>
                  <a:cubicBezTo>
                    <a:pt x="9000" y="243000"/>
                    <a:pt x="18000" y="210000"/>
                    <a:pt x="36000" y="168000"/>
                  </a:cubicBezTo>
                  <a:cubicBezTo>
                    <a:pt x="54000" y="126000"/>
                    <a:pt x="84000" y="48000"/>
                    <a:pt x="108000" y="24000"/>
                  </a:cubicBezTo>
                  <a:cubicBezTo>
                    <a:pt x="132000" y="0"/>
                    <a:pt x="144000" y="24000"/>
                    <a:pt x="180000" y="24000"/>
                  </a:cubicBezTo>
                  <a:cubicBezTo>
                    <a:pt x="216000" y="24000"/>
                    <a:pt x="300000" y="24000"/>
                    <a:pt x="324000" y="2400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94" name="Freeform 812"/>
            <p:cNvSpPr>
              <a:spLocks/>
            </p:cNvSpPr>
            <p:nvPr/>
          </p:nvSpPr>
          <p:spPr bwMode="auto">
            <a:xfrm>
              <a:off x="107668604" y="110252596"/>
              <a:ext cx="137374" cy="21979"/>
            </a:xfrm>
            <a:custGeom>
              <a:avLst/>
              <a:gdLst>
                <a:gd name="T0" fmla="*/ 22475 w 216000"/>
                <a:gd name="T1" fmla="*/ 3054 h 36000"/>
                <a:gd name="T2" fmla="*/ 0 w 216000"/>
                <a:gd name="T3" fmla="*/ 0 h 36000"/>
                <a:gd name="T4" fmla="*/ 0 60000 65536"/>
                <a:gd name="T5" fmla="*/ 0 60000 65536"/>
                <a:gd name="T6" fmla="*/ 0 w 216000"/>
                <a:gd name="T7" fmla="*/ 0 h 36000"/>
                <a:gd name="T8" fmla="*/ 216000 w 216000"/>
                <a:gd name="T9" fmla="*/ 36000 h 36000"/>
              </a:gdLst>
              <a:ahLst/>
              <a:cxnLst>
                <a:cxn ang="T4">
                  <a:pos x="T0" y="T1"/>
                </a:cxn>
                <a:cxn ang="T5">
                  <a:pos x="T2" y="T3"/>
                </a:cxn>
              </a:cxnLst>
              <a:rect l="T6" t="T7" r="T8" b="T9"/>
              <a:pathLst>
                <a:path w="216000" h="36000">
                  <a:moveTo>
                    <a:pt x="216000" y="36000"/>
                  </a:moveTo>
                  <a:cubicBezTo>
                    <a:pt x="126000" y="21000"/>
                    <a:pt x="36000" y="6000"/>
                    <a:pt x="0" y="0"/>
                  </a:cubicBezTo>
                </a:path>
              </a:pathLst>
            </a:custGeom>
            <a:noFill/>
            <a:ln w="15875">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195" name="AutoShape 813"/>
            <p:cNvSpPr>
              <a:spLocks noChangeArrowheads="1"/>
            </p:cNvSpPr>
            <p:nvPr/>
          </p:nvSpPr>
          <p:spPr bwMode="auto">
            <a:xfrm rot="-5400000">
              <a:off x="112241193" y="109951419"/>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80</a:t>
              </a:r>
              <a:endParaRPr lang="sv-SE"/>
            </a:p>
          </p:txBody>
        </p:sp>
        <p:sp>
          <p:nvSpPr>
            <p:cNvPr id="3196" name="AutoShape 814"/>
            <p:cNvSpPr>
              <a:spLocks noChangeArrowheads="1"/>
            </p:cNvSpPr>
            <p:nvPr/>
          </p:nvSpPr>
          <p:spPr bwMode="auto">
            <a:xfrm rot="-5400000">
              <a:off x="112264089" y="110039335"/>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81</a:t>
              </a:r>
              <a:endParaRPr lang="sv-SE"/>
            </a:p>
          </p:txBody>
        </p:sp>
        <p:sp>
          <p:nvSpPr>
            <p:cNvPr id="3197" name="AutoShape 815"/>
            <p:cNvSpPr>
              <a:spLocks noChangeArrowheads="1"/>
            </p:cNvSpPr>
            <p:nvPr/>
          </p:nvSpPr>
          <p:spPr bwMode="auto">
            <a:xfrm rot="-5400000">
              <a:off x="112607522" y="110522876"/>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82</a:t>
              </a:r>
              <a:endParaRPr lang="sv-SE"/>
            </a:p>
          </p:txBody>
        </p:sp>
        <p:sp>
          <p:nvSpPr>
            <p:cNvPr id="3198" name="AutoShape 816"/>
            <p:cNvSpPr>
              <a:spLocks noChangeArrowheads="1"/>
            </p:cNvSpPr>
            <p:nvPr/>
          </p:nvSpPr>
          <p:spPr bwMode="auto">
            <a:xfrm rot="-5400000">
              <a:off x="112607522" y="110610792"/>
              <a:ext cx="69362"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83</a:t>
              </a:r>
              <a:endParaRPr lang="sv-SE"/>
            </a:p>
          </p:txBody>
        </p:sp>
        <p:sp>
          <p:nvSpPr>
            <p:cNvPr id="3199" name="AutoShape 817"/>
            <p:cNvSpPr>
              <a:spLocks noChangeArrowheads="1"/>
            </p:cNvSpPr>
            <p:nvPr/>
          </p:nvSpPr>
          <p:spPr bwMode="auto">
            <a:xfrm rot="-5400000">
              <a:off x="112425693" y="110820235"/>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84</a:t>
              </a:r>
              <a:endParaRPr lang="sv-SE"/>
            </a:p>
          </p:txBody>
        </p:sp>
        <p:sp>
          <p:nvSpPr>
            <p:cNvPr id="3200" name="AutoShape 818"/>
            <p:cNvSpPr>
              <a:spLocks noChangeArrowheads="1"/>
            </p:cNvSpPr>
            <p:nvPr/>
          </p:nvSpPr>
          <p:spPr bwMode="auto">
            <a:xfrm rot="-5400000">
              <a:off x="112286984" y="110874542"/>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85</a:t>
              </a:r>
              <a:endParaRPr lang="sv-SE"/>
            </a:p>
          </p:txBody>
        </p:sp>
        <p:sp>
          <p:nvSpPr>
            <p:cNvPr id="3201" name="AutoShape 819"/>
            <p:cNvSpPr>
              <a:spLocks noChangeArrowheads="1"/>
            </p:cNvSpPr>
            <p:nvPr/>
          </p:nvSpPr>
          <p:spPr bwMode="auto">
            <a:xfrm rot="-5400000">
              <a:off x="109516617" y="109907460"/>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23</a:t>
              </a:r>
              <a:endParaRPr lang="sv-SE"/>
            </a:p>
          </p:txBody>
        </p:sp>
        <p:sp>
          <p:nvSpPr>
            <p:cNvPr id="3202" name="AutoShape 820"/>
            <p:cNvSpPr>
              <a:spLocks noChangeArrowheads="1"/>
            </p:cNvSpPr>
            <p:nvPr/>
          </p:nvSpPr>
          <p:spPr bwMode="auto">
            <a:xfrm rot="-5400000">
              <a:off x="109585303" y="109973398"/>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22</a:t>
              </a:r>
              <a:endParaRPr lang="sv-SE"/>
            </a:p>
          </p:txBody>
        </p:sp>
        <p:sp>
          <p:nvSpPr>
            <p:cNvPr id="3203" name="AutoShape 821"/>
            <p:cNvSpPr>
              <a:spLocks noChangeArrowheads="1"/>
            </p:cNvSpPr>
            <p:nvPr/>
          </p:nvSpPr>
          <p:spPr bwMode="auto">
            <a:xfrm rot="-5400000">
              <a:off x="109860050" y="109951419"/>
              <a:ext cx="69361" cy="56300"/>
            </a:xfrm>
            <a:prstGeom prst="homePlate">
              <a:avLst>
                <a:gd name="adj" fmla="val 30800"/>
              </a:avLst>
            </a:prstGeom>
            <a:solidFill>
              <a:srgbClr val="0066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24</a:t>
              </a:r>
              <a:endParaRPr lang="sv-SE"/>
            </a:p>
          </p:txBody>
        </p:sp>
        <p:sp>
          <p:nvSpPr>
            <p:cNvPr id="3204" name="AutoShape 822"/>
            <p:cNvSpPr>
              <a:spLocks noChangeArrowheads="1"/>
            </p:cNvSpPr>
            <p:nvPr/>
          </p:nvSpPr>
          <p:spPr bwMode="auto">
            <a:xfrm rot="-5400000">
              <a:off x="109837155" y="109797565"/>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25</a:t>
              </a:r>
              <a:endParaRPr lang="sv-SE"/>
            </a:p>
          </p:txBody>
        </p:sp>
        <p:sp>
          <p:nvSpPr>
            <p:cNvPr id="3205" name="AutoShape 823"/>
            <p:cNvSpPr>
              <a:spLocks noChangeArrowheads="1"/>
            </p:cNvSpPr>
            <p:nvPr/>
          </p:nvSpPr>
          <p:spPr bwMode="auto">
            <a:xfrm rot="-5400000">
              <a:off x="109768469" y="111182249"/>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15</a:t>
              </a:r>
              <a:endParaRPr lang="sv-SE"/>
            </a:p>
          </p:txBody>
        </p:sp>
        <p:sp>
          <p:nvSpPr>
            <p:cNvPr id="3206" name="AutoShape 824"/>
            <p:cNvSpPr>
              <a:spLocks noChangeArrowheads="1"/>
            </p:cNvSpPr>
            <p:nvPr/>
          </p:nvSpPr>
          <p:spPr bwMode="auto">
            <a:xfrm rot="-5400000">
              <a:off x="109676886" y="110434959"/>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14</a:t>
              </a:r>
              <a:endParaRPr lang="sv-SE"/>
            </a:p>
          </p:txBody>
        </p:sp>
        <p:sp>
          <p:nvSpPr>
            <p:cNvPr id="3207" name="AutoShape 825"/>
            <p:cNvSpPr>
              <a:spLocks noChangeArrowheads="1"/>
            </p:cNvSpPr>
            <p:nvPr/>
          </p:nvSpPr>
          <p:spPr bwMode="auto">
            <a:xfrm rot="-5400000">
              <a:off x="109516616" y="110303085"/>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13</a:t>
              </a:r>
              <a:endParaRPr lang="sv-SE"/>
            </a:p>
          </p:txBody>
        </p:sp>
        <p:sp>
          <p:nvSpPr>
            <p:cNvPr id="3208" name="AutoShape 826"/>
            <p:cNvSpPr>
              <a:spLocks noChangeArrowheads="1"/>
            </p:cNvSpPr>
            <p:nvPr/>
          </p:nvSpPr>
          <p:spPr bwMode="auto">
            <a:xfrm rot="-5400000">
              <a:off x="109562408" y="110500897"/>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12</a:t>
              </a:r>
              <a:endParaRPr lang="sv-SE"/>
            </a:p>
          </p:txBody>
        </p:sp>
        <p:sp>
          <p:nvSpPr>
            <p:cNvPr id="3209" name="AutoShape 827"/>
            <p:cNvSpPr>
              <a:spLocks noChangeArrowheads="1"/>
            </p:cNvSpPr>
            <p:nvPr/>
          </p:nvSpPr>
          <p:spPr bwMode="auto">
            <a:xfrm rot="-5400000">
              <a:off x="109631095" y="110632772"/>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11</a:t>
              </a:r>
              <a:endParaRPr lang="sv-SE"/>
            </a:p>
          </p:txBody>
        </p:sp>
        <p:sp>
          <p:nvSpPr>
            <p:cNvPr id="3210" name="AutoShape 828"/>
            <p:cNvSpPr>
              <a:spLocks noChangeArrowheads="1"/>
            </p:cNvSpPr>
            <p:nvPr/>
          </p:nvSpPr>
          <p:spPr bwMode="auto">
            <a:xfrm rot="-5400000">
              <a:off x="109516616" y="110764646"/>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10</a:t>
              </a:r>
              <a:endParaRPr lang="sv-SE"/>
            </a:p>
          </p:txBody>
        </p:sp>
        <p:sp>
          <p:nvSpPr>
            <p:cNvPr id="3211" name="AutoShape 829"/>
            <p:cNvSpPr>
              <a:spLocks noChangeArrowheads="1"/>
            </p:cNvSpPr>
            <p:nvPr/>
          </p:nvSpPr>
          <p:spPr bwMode="auto">
            <a:xfrm rot="-5400000">
              <a:off x="109035809" y="110852563"/>
              <a:ext cx="69361" cy="56300"/>
            </a:xfrm>
            <a:prstGeom prst="homePlate">
              <a:avLst>
                <a:gd name="adj" fmla="val 30800"/>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a:t>
              </a:r>
              <a:endParaRPr lang="sv-SE"/>
            </a:p>
          </p:txBody>
        </p:sp>
        <p:sp>
          <p:nvSpPr>
            <p:cNvPr id="3212" name="AutoShape 830"/>
            <p:cNvSpPr>
              <a:spLocks noChangeArrowheads="1"/>
            </p:cNvSpPr>
            <p:nvPr/>
          </p:nvSpPr>
          <p:spPr bwMode="auto">
            <a:xfrm rot="-5400000">
              <a:off x="109012913" y="109775587"/>
              <a:ext cx="69361" cy="56298"/>
            </a:xfrm>
            <a:prstGeom prst="homePlate">
              <a:avLst>
                <a:gd name="adj" fmla="val 30801"/>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3" name="AutoShape 831"/>
            <p:cNvSpPr>
              <a:spLocks noChangeArrowheads="1"/>
            </p:cNvSpPr>
            <p:nvPr/>
          </p:nvSpPr>
          <p:spPr bwMode="auto">
            <a:xfrm rot="-5400000">
              <a:off x="109058704" y="109687669"/>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4" name="AutoShape 832"/>
            <p:cNvSpPr>
              <a:spLocks noChangeArrowheads="1"/>
            </p:cNvSpPr>
            <p:nvPr/>
          </p:nvSpPr>
          <p:spPr bwMode="auto">
            <a:xfrm rot="-5400000">
              <a:off x="108990017" y="109555794"/>
              <a:ext cx="69362"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5" name="AutoShape 833"/>
            <p:cNvSpPr>
              <a:spLocks noChangeArrowheads="1"/>
            </p:cNvSpPr>
            <p:nvPr/>
          </p:nvSpPr>
          <p:spPr bwMode="auto">
            <a:xfrm rot="-5400000">
              <a:off x="108898435" y="109577774"/>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6" name="AutoShape 834"/>
            <p:cNvSpPr>
              <a:spLocks noChangeArrowheads="1"/>
            </p:cNvSpPr>
            <p:nvPr/>
          </p:nvSpPr>
          <p:spPr bwMode="auto">
            <a:xfrm rot="-5400000">
              <a:off x="108898435" y="109687669"/>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7" name="AutoShape 835"/>
            <p:cNvSpPr>
              <a:spLocks noChangeArrowheads="1"/>
            </p:cNvSpPr>
            <p:nvPr/>
          </p:nvSpPr>
          <p:spPr bwMode="auto">
            <a:xfrm rot="-5400000">
              <a:off x="108852644" y="109665690"/>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8" name="AutoShape 836"/>
            <p:cNvSpPr>
              <a:spLocks noChangeArrowheads="1"/>
            </p:cNvSpPr>
            <p:nvPr/>
          </p:nvSpPr>
          <p:spPr bwMode="auto">
            <a:xfrm rot="-5400000">
              <a:off x="108806854" y="109643711"/>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19" name="AutoShape 837"/>
            <p:cNvSpPr>
              <a:spLocks noChangeArrowheads="1"/>
            </p:cNvSpPr>
            <p:nvPr/>
          </p:nvSpPr>
          <p:spPr bwMode="auto">
            <a:xfrm rot="-5400000">
              <a:off x="108761061" y="109709648"/>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20" name="AutoShape 838"/>
            <p:cNvSpPr>
              <a:spLocks noChangeArrowheads="1"/>
            </p:cNvSpPr>
            <p:nvPr/>
          </p:nvSpPr>
          <p:spPr bwMode="auto">
            <a:xfrm rot="-5400000">
              <a:off x="108761061" y="109577774"/>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21" name="AutoShape 839"/>
            <p:cNvSpPr>
              <a:spLocks noChangeArrowheads="1"/>
            </p:cNvSpPr>
            <p:nvPr/>
          </p:nvSpPr>
          <p:spPr bwMode="auto">
            <a:xfrm rot="-5400000">
              <a:off x="108825026" y="109529282"/>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endParaRPr lang="sv-SE"/>
            </a:p>
          </p:txBody>
        </p:sp>
        <p:sp>
          <p:nvSpPr>
            <p:cNvPr id="3222" name="AutoShape 840"/>
            <p:cNvSpPr>
              <a:spLocks noChangeArrowheads="1"/>
            </p:cNvSpPr>
            <p:nvPr/>
          </p:nvSpPr>
          <p:spPr bwMode="auto">
            <a:xfrm rot="-5400000">
              <a:off x="108005507" y="110193189"/>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a:t>
              </a:r>
              <a:endParaRPr lang="sv-SE"/>
            </a:p>
          </p:txBody>
        </p:sp>
        <p:sp>
          <p:nvSpPr>
            <p:cNvPr id="3223" name="AutoShape 841"/>
            <p:cNvSpPr>
              <a:spLocks noChangeArrowheads="1"/>
            </p:cNvSpPr>
            <p:nvPr/>
          </p:nvSpPr>
          <p:spPr bwMode="auto">
            <a:xfrm rot="-5400000">
              <a:off x="107959716" y="110083293"/>
              <a:ext cx="69362" cy="56299"/>
            </a:xfrm>
            <a:prstGeom prst="homePlate">
              <a:avLst>
                <a:gd name="adj" fmla="val 30801"/>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a:t>
              </a:r>
              <a:endParaRPr lang="sv-SE"/>
            </a:p>
          </p:txBody>
        </p:sp>
        <p:sp>
          <p:nvSpPr>
            <p:cNvPr id="3224" name="AutoShape 842"/>
            <p:cNvSpPr>
              <a:spLocks noChangeArrowheads="1"/>
            </p:cNvSpPr>
            <p:nvPr/>
          </p:nvSpPr>
          <p:spPr bwMode="auto">
            <a:xfrm rot="-5400000">
              <a:off x="107776551" y="110149231"/>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a:t>
              </a:r>
              <a:endParaRPr lang="sv-SE"/>
            </a:p>
          </p:txBody>
        </p:sp>
        <p:sp>
          <p:nvSpPr>
            <p:cNvPr id="3225" name="AutoShape 843"/>
            <p:cNvSpPr>
              <a:spLocks noChangeArrowheads="1"/>
            </p:cNvSpPr>
            <p:nvPr/>
          </p:nvSpPr>
          <p:spPr bwMode="auto">
            <a:xfrm rot="-5400000">
              <a:off x="107616282" y="110149231"/>
              <a:ext cx="69361" cy="56300"/>
            </a:xfrm>
            <a:prstGeom prst="homePlate">
              <a:avLst>
                <a:gd name="adj" fmla="val 30800"/>
              </a:avLst>
            </a:prstGeom>
            <a:solidFill>
              <a:srgbClr val="FFFF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a:t>
              </a:r>
              <a:endParaRPr lang="sv-SE"/>
            </a:p>
          </p:txBody>
        </p:sp>
        <p:sp>
          <p:nvSpPr>
            <p:cNvPr id="3226" name="AutoShape 844"/>
            <p:cNvSpPr>
              <a:spLocks noChangeArrowheads="1"/>
            </p:cNvSpPr>
            <p:nvPr/>
          </p:nvSpPr>
          <p:spPr bwMode="auto">
            <a:xfrm rot="-5400000">
              <a:off x="107513579" y="110232693"/>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a:t>
              </a:r>
              <a:endParaRPr lang="sv-SE"/>
            </a:p>
          </p:txBody>
        </p:sp>
        <p:sp>
          <p:nvSpPr>
            <p:cNvPr id="3227" name="AutoShape 845"/>
            <p:cNvSpPr>
              <a:spLocks noChangeArrowheads="1"/>
            </p:cNvSpPr>
            <p:nvPr/>
          </p:nvSpPr>
          <p:spPr bwMode="auto">
            <a:xfrm rot="-5400000">
              <a:off x="106814937" y="110259126"/>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a:t>
              </a:r>
              <a:endParaRPr lang="sv-SE"/>
            </a:p>
          </p:txBody>
        </p:sp>
        <p:sp>
          <p:nvSpPr>
            <p:cNvPr id="3228" name="AutoShape 846"/>
            <p:cNvSpPr>
              <a:spLocks noChangeArrowheads="1"/>
            </p:cNvSpPr>
            <p:nvPr/>
          </p:nvSpPr>
          <p:spPr bwMode="auto">
            <a:xfrm rot="-5400000">
              <a:off x="106288337" y="110478918"/>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a:t>
              </a:r>
              <a:endParaRPr lang="sv-SE"/>
            </a:p>
          </p:txBody>
        </p:sp>
        <p:sp>
          <p:nvSpPr>
            <p:cNvPr id="3229" name="AutoShape 847"/>
            <p:cNvSpPr>
              <a:spLocks noChangeArrowheads="1"/>
            </p:cNvSpPr>
            <p:nvPr/>
          </p:nvSpPr>
          <p:spPr bwMode="auto">
            <a:xfrm rot="-5400000">
              <a:off x="111485638" y="109709648"/>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88</a:t>
              </a:r>
              <a:endParaRPr lang="sv-SE"/>
            </a:p>
          </p:txBody>
        </p:sp>
        <p:sp>
          <p:nvSpPr>
            <p:cNvPr id="3230" name="AutoShape 848"/>
            <p:cNvSpPr>
              <a:spLocks noChangeArrowheads="1"/>
            </p:cNvSpPr>
            <p:nvPr/>
          </p:nvSpPr>
          <p:spPr bwMode="auto">
            <a:xfrm rot="-5400000">
              <a:off x="111623011" y="109687669"/>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87</a:t>
              </a:r>
              <a:endParaRPr lang="sv-SE"/>
            </a:p>
          </p:txBody>
        </p:sp>
        <p:sp>
          <p:nvSpPr>
            <p:cNvPr id="3231" name="AutoShape 849"/>
            <p:cNvSpPr>
              <a:spLocks noChangeArrowheads="1"/>
            </p:cNvSpPr>
            <p:nvPr/>
          </p:nvSpPr>
          <p:spPr bwMode="auto">
            <a:xfrm rot="-5400000">
              <a:off x="111714594" y="109709648"/>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86</a:t>
              </a:r>
              <a:endParaRPr lang="sv-SE"/>
            </a:p>
          </p:txBody>
        </p:sp>
        <p:sp>
          <p:nvSpPr>
            <p:cNvPr id="3232" name="AutoShape 850"/>
            <p:cNvSpPr>
              <a:spLocks noChangeArrowheads="1"/>
            </p:cNvSpPr>
            <p:nvPr/>
          </p:nvSpPr>
          <p:spPr bwMode="auto">
            <a:xfrm rot="-5400000">
              <a:off x="112241194" y="109731627"/>
              <a:ext cx="69360" cy="56299"/>
            </a:xfrm>
            <a:prstGeom prst="homePlate">
              <a:avLst>
                <a:gd name="adj" fmla="val 30800"/>
              </a:avLst>
            </a:prstGeom>
            <a:solidFill>
              <a:srgbClr val="33CC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79</a:t>
              </a:r>
              <a:endParaRPr lang="sv-SE"/>
            </a:p>
          </p:txBody>
        </p:sp>
        <p:sp>
          <p:nvSpPr>
            <p:cNvPr id="3233" name="AutoShape 851"/>
            <p:cNvSpPr>
              <a:spLocks noChangeArrowheads="1"/>
            </p:cNvSpPr>
            <p:nvPr/>
          </p:nvSpPr>
          <p:spPr bwMode="auto">
            <a:xfrm rot="-5400000">
              <a:off x="112149610" y="109687669"/>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78</a:t>
              </a:r>
              <a:endParaRPr lang="sv-SE"/>
            </a:p>
          </p:txBody>
        </p:sp>
        <p:sp>
          <p:nvSpPr>
            <p:cNvPr id="3234" name="AutoShape 852"/>
            <p:cNvSpPr>
              <a:spLocks noChangeArrowheads="1"/>
            </p:cNvSpPr>
            <p:nvPr/>
          </p:nvSpPr>
          <p:spPr bwMode="auto">
            <a:xfrm rot="-5400000">
              <a:off x="111274855" y="109577774"/>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74</a:t>
              </a:r>
              <a:endParaRPr lang="sv-SE"/>
            </a:p>
          </p:txBody>
        </p:sp>
        <p:sp>
          <p:nvSpPr>
            <p:cNvPr id="3235" name="AutoShape 853"/>
            <p:cNvSpPr>
              <a:spLocks noChangeArrowheads="1"/>
            </p:cNvSpPr>
            <p:nvPr/>
          </p:nvSpPr>
          <p:spPr bwMode="auto">
            <a:xfrm rot="-5400000">
              <a:off x="111371160" y="109555794"/>
              <a:ext cx="69362"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75</a:t>
              </a:r>
              <a:endParaRPr lang="sv-SE"/>
            </a:p>
          </p:txBody>
        </p:sp>
        <p:sp>
          <p:nvSpPr>
            <p:cNvPr id="3236" name="AutoShape 854"/>
            <p:cNvSpPr>
              <a:spLocks noChangeArrowheads="1"/>
            </p:cNvSpPr>
            <p:nvPr/>
          </p:nvSpPr>
          <p:spPr bwMode="auto">
            <a:xfrm rot="-5400000">
              <a:off x="111612696" y="109490650"/>
              <a:ext cx="65938" cy="183164"/>
            </a:xfrm>
            <a:prstGeom prst="homePlate">
              <a:avLst>
                <a:gd name="adj" fmla="val 250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76</a:t>
              </a:r>
              <a:endParaRPr lang="sv-SE"/>
            </a:p>
          </p:txBody>
        </p:sp>
        <p:sp>
          <p:nvSpPr>
            <p:cNvPr id="3237" name="AutoShape 855"/>
            <p:cNvSpPr>
              <a:spLocks noChangeArrowheads="1"/>
            </p:cNvSpPr>
            <p:nvPr/>
          </p:nvSpPr>
          <p:spPr bwMode="auto">
            <a:xfrm rot="-5400000">
              <a:off x="111394055" y="109709648"/>
              <a:ext cx="69361" cy="56300"/>
            </a:xfrm>
            <a:prstGeom prst="homePlate">
              <a:avLst>
                <a:gd name="adj" fmla="val 30800"/>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89</a:t>
              </a:r>
              <a:endParaRPr lang="sv-SE"/>
            </a:p>
          </p:txBody>
        </p:sp>
        <p:sp>
          <p:nvSpPr>
            <p:cNvPr id="3238" name="AutoShape 856"/>
            <p:cNvSpPr>
              <a:spLocks noChangeArrowheads="1"/>
            </p:cNvSpPr>
            <p:nvPr/>
          </p:nvSpPr>
          <p:spPr bwMode="auto">
            <a:xfrm rot="-5400000">
              <a:off x="110249276" y="109731627"/>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37</a:t>
              </a:r>
              <a:endParaRPr lang="sv-SE"/>
            </a:p>
          </p:txBody>
        </p:sp>
        <p:sp>
          <p:nvSpPr>
            <p:cNvPr id="3239" name="AutoShape 857"/>
            <p:cNvSpPr>
              <a:spLocks noChangeArrowheads="1"/>
            </p:cNvSpPr>
            <p:nvPr/>
          </p:nvSpPr>
          <p:spPr bwMode="auto">
            <a:xfrm rot="-5400000">
              <a:off x="110363754" y="109687669"/>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38</a:t>
              </a:r>
              <a:endParaRPr lang="sv-SE"/>
            </a:p>
          </p:txBody>
        </p:sp>
        <p:sp>
          <p:nvSpPr>
            <p:cNvPr id="3240" name="AutoShape 858"/>
            <p:cNvSpPr>
              <a:spLocks noChangeArrowheads="1"/>
            </p:cNvSpPr>
            <p:nvPr/>
          </p:nvSpPr>
          <p:spPr bwMode="auto">
            <a:xfrm rot="-5400000">
              <a:off x="110044927" y="109574229"/>
              <a:ext cx="65937" cy="147882"/>
            </a:xfrm>
            <a:prstGeom prst="homePlate">
              <a:avLst>
                <a:gd name="adj" fmla="val 25000"/>
              </a:avLst>
            </a:prstGeom>
            <a:solidFill>
              <a:srgbClr val="FF99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36</a:t>
              </a:r>
              <a:endParaRPr lang="sv-SE"/>
            </a:p>
          </p:txBody>
        </p:sp>
        <p:sp>
          <p:nvSpPr>
            <p:cNvPr id="3241" name="AutoShape 859"/>
            <p:cNvSpPr>
              <a:spLocks noChangeArrowheads="1"/>
            </p:cNvSpPr>
            <p:nvPr/>
          </p:nvSpPr>
          <p:spPr bwMode="auto">
            <a:xfrm rot="-5400000">
              <a:off x="110180590" y="109489857"/>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40</a:t>
              </a:r>
              <a:endParaRPr lang="sv-SE"/>
            </a:p>
          </p:txBody>
        </p:sp>
        <p:sp>
          <p:nvSpPr>
            <p:cNvPr id="3242" name="AutoShape 860"/>
            <p:cNvSpPr>
              <a:spLocks noChangeArrowheads="1"/>
            </p:cNvSpPr>
            <p:nvPr/>
          </p:nvSpPr>
          <p:spPr bwMode="auto">
            <a:xfrm rot="-5400000">
              <a:off x="110261391" y="109577774"/>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39</a:t>
              </a:r>
              <a:endParaRPr lang="sv-SE"/>
            </a:p>
          </p:txBody>
        </p:sp>
        <p:sp>
          <p:nvSpPr>
            <p:cNvPr id="3243" name="AutoShape 861"/>
            <p:cNvSpPr>
              <a:spLocks noChangeArrowheads="1"/>
            </p:cNvSpPr>
            <p:nvPr/>
          </p:nvSpPr>
          <p:spPr bwMode="auto">
            <a:xfrm rot="-5400000">
              <a:off x="110111902" y="109314024"/>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41</a:t>
              </a:r>
              <a:endParaRPr lang="sv-SE"/>
            </a:p>
          </p:txBody>
        </p:sp>
        <p:sp>
          <p:nvSpPr>
            <p:cNvPr id="3244" name="AutoShape 862"/>
            <p:cNvSpPr>
              <a:spLocks noChangeArrowheads="1"/>
            </p:cNvSpPr>
            <p:nvPr/>
          </p:nvSpPr>
          <p:spPr bwMode="auto">
            <a:xfrm rot="-5400000">
              <a:off x="110340858" y="109469160"/>
              <a:ext cx="69361" cy="56300"/>
            </a:xfrm>
            <a:prstGeom prst="homePlate">
              <a:avLst>
                <a:gd name="adj" fmla="val 30800"/>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63</a:t>
              </a:r>
              <a:endParaRPr lang="sv-SE"/>
            </a:p>
          </p:txBody>
        </p:sp>
        <p:sp>
          <p:nvSpPr>
            <p:cNvPr id="3245" name="AutoShape 863"/>
            <p:cNvSpPr>
              <a:spLocks noChangeArrowheads="1"/>
            </p:cNvSpPr>
            <p:nvPr/>
          </p:nvSpPr>
          <p:spPr bwMode="auto">
            <a:xfrm rot="-5400000">
              <a:off x="110317963" y="109357982"/>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62</a:t>
              </a:r>
              <a:endParaRPr lang="sv-SE"/>
            </a:p>
          </p:txBody>
        </p:sp>
        <p:sp>
          <p:nvSpPr>
            <p:cNvPr id="3246" name="AutoShape 864"/>
            <p:cNvSpPr>
              <a:spLocks noChangeArrowheads="1"/>
            </p:cNvSpPr>
            <p:nvPr/>
          </p:nvSpPr>
          <p:spPr bwMode="auto">
            <a:xfrm rot="-5400000">
              <a:off x="110409546" y="109540912"/>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64</a:t>
              </a:r>
              <a:endParaRPr lang="sv-SE"/>
            </a:p>
          </p:txBody>
        </p:sp>
        <p:sp>
          <p:nvSpPr>
            <p:cNvPr id="3247" name="AutoShape 865"/>
            <p:cNvSpPr>
              <a:spLocks noChangeArrowheads="1"/>
            </p:cNvSpPr>
            <p:nvPr/>
          </p:nvSpPr>
          <p:spPr bwMode="auto">
            <a:xfrm rot="-5400000">
              <a:off x="110455336" y="109577774"/>
              <a:ext cx="69361" cy="56300"/>
            </a:xfrm>
            <a:prstGeom prst="homePlate">
              <a:avLst>
                <a:gd name="adj" fmla="val 30800"/>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65</a:t>
              </a:r>
              <a:endParaRPr lang="sv-SE"/>
            </a:p>
          </p:txBody>
        </p:sp>
        <p:sp>
          <p:nvSpPr>
            <p:cNvPr id="3248" name="AutoShape 866"/>
            <p:cNvSpPr>
              <a:spLocks noChangeArrowheads="1"/>
            </p:cNvSpPr>
            <p:nvPr/>
          </p:nvSpPr>
          <p:spPr bwMode="auto">
            <a:xfrm rot="-5400000">
              <a:off x="110524024" y="109643711"/>
              <a:ext cx="69360" cy="56299"/>
            </a:xfrm>
            <a:prstGeom prst="homePlate">
              <a:avLst>
                <a:gd name="adj" fmla="val 30800"/>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66</a:t>
              </a:r>
              <a:endParaRPr lang="sv-SE"/>
            </a:p>
          </p:txBody>
        </p:sp>
        <p:sp>
          <p:nvSpPr>
            <p:cNvPr id="3249" name="AutoShape 867"/>
            <p:cNvSpPr>
              <a:spLocks noChangeArrowheads="1"/>
            </p:cNvSpPr>
            <p:nvPr/>
          </p:nvSpPr>
          <p:spPr bwMode="auto">
            <a:xfrm rot="-5400000">
              <a:off x="110615605" y="109621732"/>
              <a:ext cx="69361" cy="56300"/>
            </a:xfrm>
            <a:prstGeom prst="homePlate">
              <a:avLst>
                <a:gd name="adj" fmla="val 30800"/>
              </a:avLst>
            </a:prstGeom>
            <a:solidFill>
              <a:srgbClr val="FF6699"/>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67</a:t>
              </a:r>
              <a:endParaRPr lang="sv-SE"/>
            </a:p>
          </p:txBody>
        </p:sp>
        <p:sp>
          <p:nvSpPr>
            <p:cNvPr id="3250" name="AutoShape 868"/>
            <p:cNvSpPr>
              <a:spLocks noChangeArrowheads="1"/>
            </p:cNvSpPr>
            <p:nvPr/>
          </p:nvSpPr>
          <p:spPr bwMode="auto">
            <a:xfrm rot="-5400000">
              <a:off x="110689014" y="109623014"/>
              <a:ext cx="69361" cy="56300"/>
            </a:xfrm>
            <a:prstGeom prst="homePlate">
              <a:avLst>
                <a:gd name="adj" fmla="val 30800"/>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68</a:t>
              </a:r>
              <a:endParaRPr lang="sv-SE"/>
            </a:p>
          </p:txBody>
        </p:sp>
        <p:sp>
          <p:nvSpPr>
            <p:cNvPr id="3251" name="AutoShape 869"/>
            <p:cNvSpPr>
              <a:spLocks noChangeArrowheads="1"/>
            </p:cNvSpPr>
            <p:nvPr/>
          </p:nvSpPr>
          <p:spPr bwMode="auto">
            <a:xfrm rot="-5400000">
              <a:off x="110775875" y="109599752"/>
              <a:ext cx="69360" cy="56300"/>
            </a:xfrm>
            <a:prstGeom prst="homePlate">
              <a:avLst>
                <a:gd name="adj" fmla="val 30799"/>
              </a:avLst>
            </a:prstGeom>
            <a:solidFill>
              <a:srgbClr val="FF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69</a:t>
              </a:r>
              <a:endParaRPr lang="sv-SE"/>
            </a:p>
          </p:txBody>
        </p:sp>
        <p:sp>
          <p:nvSpPr>
            <p:cNvPr id="3252" name="AutoShape 870"/>
            <p:cNvSpPr>
              <a:spLocks noChangeArrowheads="1"/>
            </p:cNvSpPr>
            <p:nvPr/>
          </p:nvSpPr>
          <p:spPr bwMode="auto">
            <a:xfrm rot="-5400000">
              <a:off x="110661398" y="109753606"/>
              <a:ext cx="69360" cy="56299"/>
            </a:xfrm>
            <a:prstGeom prst="homePlate">
              <a:avLst>
                <a:gd name="adj" fmla="val 30800"/>
              </a:avLst>
            </a:prstGeom>
            <a:solidFill>
              <a:srgbClr val="B2B2B2"/>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93</a:t>
              </a:r>
              <a:endParaRPr lang="sv-SE"/>
            </a:p>
          </p:txBody>
        </p:sp>
        <p:sp>
          <p:nvSpPr>
            <p:cNvPr id="3253" name="AutoShape 871"/>
            <p:cNvSpPr>
              <a:spLocks noChangeArrowheads="1"/>
            </p:cNvSpPr>
            <p:nvPr/>
          </p:nvSpPr>
          <p:spPr bwMode="auto">
            <a:xfrm rot="-5400000">
              <a:off x="110942795" y="109505185"/>
              <a:ext cx="91339" cy="91582"/>
            </a:xfrm>
            <a:prstGeom prst="homePlate">
              <a:avLst>
                <a:gd name="adj" fmla="val 250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70</a:t>
              </a:r>
              <a:endParaRPr lang="sv-SE"/>
            </a:p>
          </p:txBody>
        </p:sp>
        <p:sp>
          <p:nvSpPr>
            <p:cNvPr id="3254" name="AutoShape 872"/>
            <p:cNvSpPr>
              <a:spLocks noChangeArrowheads="1"/>
            </p:cNvSpPr>
            <p:nvPr/>
          </p:nvSpPr>
          <p:spPr bwMode="auto">
            <a:xfrm rot="-5400000">
              <a:off x="111165100" y="109584871"/>
              <a:ext cx="69360" cy="56300"/>
            </a:xfrm>
            <a:prstGeom prst="homePlate">
              <a:avLst>
                <a:gd name="adj" fmla="val 30799"/>
              </a:avLst>
            </a:prstGeom>
            <a:solidFill>
              <a:srgbClr val="B2B2B2"/>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73</a:t>
              </a:r>
              <a:endParaRPr lang="sv-SE"/>
            </a:p>
          </p:txBody>
        </p:sp>
        <p:sp>
          <p:nvSpPr>
            <p:cNvPr id="3255" name="AutoShape 873"/>
            <p:cNvSpPr>
              <a:spLocks noChangeArrowheads="1"/>
            </p:cNvSpPr>
            <p:nvPr/>
          </p:nvSpPr>
          <p:spPr bwMode="auto">
            <a:xfrm rot="-5400000">
              <a:off x="110110228" y="109072564"/>
              <a:ext cx="69361" cy="56300"/>
            </a:xfrm>
            <a:prstGeom prst="homePlate">
              <a:avLst>
                <a:gd name="adj" fmla="val 30800"/>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42</a:t>
              </a:r>
              <a:endParaRPr lang="sv-SE"/>
            </a:p>
          </p:txBody>
        </p:sp>
        <p:sp>
          <p:nvSpPr>
            <p:cNvPr id="3256" name="AutoShape 874"/>
            <p:cNvSpPr>
              <a:spLocks noChangeArrowheads="1"/>
            </p:cNvSpPr>
            <p:nvPr/>
          </p:nvSpPr>
          <p:spPr bwMode="auto">
            <a:xfrm rot="-5400000">
              <a:off x="110340858" y="110083293"/>
              <a:ext cx="69362"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99</a:t>
              </a:r>
              <a:endParaRPr lang="sv-SE"/>
            </a:p>
          </p:txBody>
        </p:sp>
        <p:sp>
          <p:nvSpPr>
            <p:cNvPr id="3257" name="AutoShape 875"/>
            <p:cNvSpPr>
              <a:spLocks noChangeArrowheads="1"/>
            </p:cNvSpPr>
            <p:nvPr/>
          </p:nvSpPr>
          <p:spPr bwMode="auto">
            <a:xfrm rot="-5400000">
              <a:off x="110474689" y="109866129"/>
              <a:ext cx="65937" cy="91582"/>
            </a:xfrm>
            <a:prstGeom prst="homePlate">
              <a:avLst>
                <a:gd name="adj" fmla="val 25000"/>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95</a:t>
              </a:r>
              <a:endParaRPr lang="sv-SE"/>
            </a:p>
          </p:txBody>
        </p:sp>
        <p:sp>
          <p:nvSpPr>
            <p:cNvPr id="3258" name="AutoShape 876"/>
            <p:cNvSpPr>
              <a:spLocks noChangeArrowheads="1"/>
            </p:cNvSpPr>
            <p:nvPr/>
          </p:nvSpPr>
          <p:spPr bwMode="auto">
            <a:xfrm rot="-5400000">
              <a:off x="110432440" y="109775586"/>
              <a:ext cx="69361" cy="56300"/>
            </a:xfrm>
            <a:prstGeom prst="homePlate">
              <a:avLst>
                <a:gd name="adj" fmla="val 30800"/>
              </a:avLst>
            </a:prstGeom>
            <a:solidFill>
              <a:srgbClr val="FFFF66"/>
            </a:solidFill>
            <a:ln w="9525" algn="in">
              <a:solidFill>
                <a:srgbClr val="000000"/>
              </a:solidFill>
              <a:miter lim="800000"/>
              <a:headEnd/>
              <a:tailEnd/>
            </a:ln>
          </p:spPr>
          <p:txBody>
            <a:bodyPr vert="eaVert" lIns="0" tIns="0" rIns="0" bIns="0"/>
            <a:lstStyle/>
            <a:p>
              <a:pPr marL="342900" indent="-342900"/>
              <a:endParaRPr lang="sv-SE"/>
            </a:p>
          </p:txBody>
        </p:sp>
        <p:sp>
          <p:nvSpPr>
            <p:cNvPr id="3259" name="AutoShape 877"/>
            <p:cNvSpPr>
              <a:spLocks noChangeArrowheads="1"/>
            </p:cNvSpPr>
            <p:nvPr/>
          </p:nvSpPr>
          <p:spPr bwMode="auto">
            <a:xfrm rot="-5400000">
              <a:off x="110283996" y="109839994"/>
              <a:ext cx="65938" cy="79195"/>
            </a:xfrm>
            <a:prstGeom prst="homePlate">
              <a:avLst>
                <a:gd name="adj" fmla="val 25000"/>
              </a:avLst>
            </a:prstGeom>
            <a:solidFill>
              <a:srgbClr val="FFFFFF"/>
            </a:solidFill>
            <a:ln w="9525" algn="in">
              <a:solidFill>
                <a:srgbClr val="000000"/>
              </a:solidFill>
              <a:miter lim="800000"/>
              <a:headEnd/>
              <a:tailEnd/>
            </a:ln>
          </p:spPr>
          <p:txBody>
            <a:bodyPr vert="eaVert" lIns="0" tIns="0" rIns="0" bIns="0"/>
            <a:lstStyle/>
            <a:p>
              <a:pPr marL="342900" indent="-342900"/>
              <a:endParaRPr lang="sv-SE"/>
            </a:p>
          </p:txBody>
        </p:sp>
        <p:sp>
          <p:nvSpPr>
            <p:cNvPr id="3260" name="AutoShape 878"/>
            <p:cNvSpPr>
              <a:spLocks noChangeArrowheads="1"/>
            </p:cNvSpPr>
            <p:nvPr/>
          </p:nvSpPr>
          <p:spPr bwMode="auto">
            <a:xfrm rot="-5400000">
              <a:off x="110272171" y="109929440"/>
              <a:ext cx="69361" cy="56300"/>
            </a:xfrm>
            <a:prstGeom prst="homePlate">
              <a:avLst>
                <a:gd name="adj" fmla="val 30800"/>
              </a:avLst>
            </a:prstGeom>
            <a:solidFill>
              <a:srgbClr val="FFFF66"/>
            </a:solidFill>
            <a:ln w="9525" algn="in">
              <a:solidFill>
                <a:srgbClr val="000000"/>
              </a:solidFill>
              <a:miter lim="800000"/>
              <a:headEnd/>
              <a:tailEnd/>
            </a:ln>
          </p:spPr>
          <p:txBody>
            <a:bodyPr vert="eaVert" lIns="0" tIns="0" rIns="0" bIns="0"/>
            <a:lstStyle/>
            <a:p>
              <a:pPr marL="342900" indent="-342900"/>
              <a:endParaRPr lang="sv-SE"/>
            </a:p>
          </p:txBody>
        </p:sp>
        <p:sp>
          <p:nvSpPr>
            <p:cNvPr id="3261" name="AutoShape 879"/>
            <p:cNvSpPr>
              <a:spLocks noChangeArrowheads="1"/>
            </p:cNvSpPr>
            <p:nvPr/>
          </p:nvSpPr>
          <p:spPr bwMode="auto">
            <a:xfrm rot="-5400000">
              <a:off x="110222993" y="109974680"/>
              <a:ext cx="69361" cy="56300"/>
            </a:xfrm>
            <a:prstGeom prst="homePlate">
              <a:avLst>
                <a:gd name="adj" fmla="val 30800"/>
              </a:avLst>
            </a:prstGeom>
            <a:solidFill>
              <a:srgbClr val="996633"/>
            </a:solidFill>
            <a:ln w="9525" algn="in">
              <a:solidFill>
                <a:srgbClr val="000000"/>
              </a:solidFill>
              <a:miter lim="800000"/>
              <a:headEnd/>
              <a:tailEnd/>
            </a:ln>
          </p:spPr>
          <p:txBody>
            <a:bodyPr vert="eaVert" lIns="0" tIns="0" rIns="0" bIns="0"/>
            <a:lstStyle/>
            <a:p>
              <a:pPr marL="342900" indent="-342900"/>
              <a:endParaRPr lang="sv-SE"/>
            </a:p>
          </p:txBody>
        </p:sp>
        <p:sp>
          <p:nvSpPr>
            <p:cNvPr id="3262" name="AutoShape 880"/>
            <p:cNvSpPr>
              <a:spLocks noChangeArrowheads="1"/>
            </p:cNvSpPr>
            <p:nvPr/>
          </p:nvSpPr>
          <p:spPr bwMode="auto">
            <a:xfrm rot="-5400000">
              <a:off x="109928738" y="108544754"/>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58</a:t>
              </a:r>
              <a:endParaRPr lang="sv-SE"/>
            </a:p>
          </p:txBody>
        </p:sp>
        <p:sp>
          <p:nvSpPr>
            <p:cNvPr id="3263" name="AutoShape 881"/>
            <p:cNvSpPr>
              <a:spLocks noChangeArrowheads="1"/>
            </p:cNvSpPr>
            <p:nvPr/>
          </p:nvSpPr>
          <p:spPr bwMode="auto">
            <a:xfrm rot="-5400000">
              <a:off x="109974528" y="108610692"/>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59</a:t>
              </a:r>
              <a:endParaRPr lang="sv-SE"/>
            </a:p>
          </p:txBody>
        </p:sp>
        <p:sp>
          <p:nvSpPr>
            <p:cNvPr id="3264" name="AutoShape 882"/>
            <p:cNvSpPr>
              <a:spLocks noChangeArrowheads="1"/>
            </p:cNvSpPr>
            <p:nvPr/>
          </p:nvSpPr>
          <p:spPr bwMode="auto">
            <a:xfrm rot="-5400000">
              <a:off x="110203484" y="109797565"/>
              <a:ext cx="69361" cy="56300"/>
            </a:xfrm>
            <a:prstGeom prst="homePlate">
              <a:avLst>
                <a:gd name="adj" fmla="val 30800"/>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33</a:t>
              </a:r>
              <a:endParaRPr lang="sv-SE"/>
            </a:p>
          </p:txBody>
        </p:sp>
        <p:sp>
          <p:nvSpPr>
            <p:cNvPr id="3265" name="AutoShape 883"/>
            <p:cNvSpPr>
              <a:spLocks noChangeArrowheads="1"/>
            </p:cNvSpPr>
            <p:nvPr/>
          </p:nvSpPr>
          <p:spPr bwMode="auto">
            <a:xfrm rot="-5400000">
              <a:off x="110191369" y="109841523"/>
              <a:ext cx="69361" cy="56299"/>
            </a:xfrm>
            <a:prstGeom prst="homePlate">
              <a:avLst>
                <a:gd name="adj" fmla="val 30800"/>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32</a:t>
              </a:r>
              <a:endParaRPr lang="sv-SE"/>
            </a:p>
          </p:txBody>
        </p:sp>
        <p:sp>
          <p:nvSpPr>
            <p:cNvPr id="3266" name="AutoShape 884"/>
            <p:cNvSpPr>
              <a:spLocks noChangeArrowheads="1"/>
            </p:cNvSpPr>
            <p:nvPr/>
          </p:nvSpPr>
          <p:spPr bwMode="auto">
            <a:xfrm rot="-5400000">
              <a:off x="110169810" y="109885481"/>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31</a:t>
              </a:r>
              <a:endParaRPr lang="sv-SE"/>
            </a:p>
          </p:txBody>
        </p:sp>
        <p:sp>
          <p:nvSpPr>
            <p:cNvPr id="3267" name="AutoShape 885"/>
            <p:cNvSpPr>
              <a:spLocks noChangeArrowheads="1"/>
            </p:cNvSpPr>
            <p:nvPr/>
          </p:nvSpPr>
          <p:spPr bwMode="auto">
            <a:xfrm rot="-5400000">
              <a:off x="110386649" y="109819544"/>
              <a:ext cx="69361" cy="56300"/>
            </a:xfrm>
            <a:prstGeom prst="homePlate">
              <a:avLst>
                <a:gd name="adj" fmla="val 30800"/>
              </a:avLst>
            </a:prstGeom>
            <a:solidFill>
              <a:srgbClr val="33CC33"/>
            </a:solidFill>
            <a:ln w="9525" algn="in">
              <a:solidFill>
                <a:srgbClr val="000000"/>
              </a:solidFill>
              <a:miter lim="800000"/>
              <a:headEnd/>
              <a:tailEnd/>
            </a:ln>
          </p:spPr>
          <p:txBody>
            <a:bodyPr vert="eaVert" lIns="0" tIns="0" rIns="0" bIns="0"/>
            <a:lstStyle/>
            <a:p>
              <a:pPr marL="342900" indent="-342900"/>
              <a:endParaRPr lang="sv-SE"/>
            </a:p>
          </p:txBody>
        </p:sp>
        <p:sp>
          <p:nvSpPr>
            <p:cNvPr id="3268" name="AutoShape 886"/>
            <p:cNvSpPr>
              <a:spLocks noChangeArrowheads="1"/>
            </p:cNvSpPr>
            <p:nvPr/>
          </p:nvSpPr>
          <p:spPr bwMode="auto">
            <a:xfrm rot="-5400000">
              <a:off x="110340859" y="109863502"/>
              <a:ext cx="69360" cy="56300"/>
            </a:xfrm>
            <a:prstGeom prst="homePlate">
              <a:avLst>
                <a:gd name="adj" fmla="val 30799"/>
              </a:avLst>
            </a:prstGeom>
            <a:solidFill>
              <a:srgbClr val="FFFF66"/>
            </a:solidFill>
            <a:ln w="9525" algn="in">
              <a:solidFill>
                <a:srgbClr val="000000"/>
              </a:solidFill>
              <a:miter lim="800000"/>
              <a:headEnd/>
              <a:tailEnd/>
            </a:ln>
          </p:spPr>
          <p:txBody>
            <a:bodyPr vert="eaVert" lIns="0" tIns="0" rIns="0" bIns="0"/>
            <a:lstStyle/>
            <a:p>
              <a:pPr marL="342900" indent="-342900"/>
              <a:endParaRPr lang="sv-SE"/>
            </a:p>
          </p:txBody>
        </p:sp>
        <p:sp>
          <p:nvSpPr>
            <p:cNvPr id="3269" name="Freeform 887"/>
            <p:cNvSpPr>
              <a:spLocks/>
            </p:cNvSpPr>
            <p:nvPr/>
          </p:nvSpPr>
          <p:spPr bwMode="auto">
            <a:xfrm>
              <a:off x="110072022" y="107316803"/>
              <a:ext cx="532985" cy="1435065"/>
            </a:xfrm>
            <a:custGeom>
              <a:avLst/>
              <a:gdLst>
                <a:gd name="T0" fmla="*/ 18615 w 838042"/>
                <a:gd name="T1" fmla="*/ 197290 h 2350518"/>
                <a:gd name="T2" fmla="*/ 13444 w 838042"/>
                <a:gd name="T3" fmla="*/ 193917 h 2350518"/>
                <a:gd name="T4" fmla="*/ 18615 w 838042"/>
                <a:gd name="T5" fmla="*/ 163564 h 2350518"/>
                <a:gd name="T6" fmla="*/ 20684 w 838042"/>
                <a:gd name="T7" fmla="*/ 144173 h 2350518"/>
                <a:gd name="T8" fmla="*/ 29991 w 838042"/>
                <a:gd name="T9" fmla="*/ 136585 h 2350518"/>
                <a:gd name="T10" fmla="*/ 25854 w 838042"/>
                <a:gd name="T11" fmla="*/ 123095 h 2350518"/>
                <a:gd name="T12" fmla="*/ 20684 w 838042"/>
                <a:gd name="T13" fmla="*/ 113821 h 2350518"/>
                <a:gd name="T14" fmla="*/ 11376 w 838042"/>
                <a:gd name="T15" fmla="*/ 111291 h 2350518"/>
                <a:gd name="T16" fmla="*/ 5171 w 838042"/>
                <a:gd name="T17" fmla="*/ 108762 h 2350518"/>
                <a:gd name="T18" fmla="*/ 3103 w 838042"/>
                <a:gd name="T19" fmla="*/ 91900 h 2350518"/>
                <a:gd name="T20" fmla="*/ 13444 w 838042"/>
                <a:gd name="T21" fmla="*/ 85154 h 2350518"/>
                <a:gd name="T22" fmla="*/ 21718 w 838042"/>
                <a:gd name="T23" fmla="*/ 80939 h 2350518"/>
                <a:gd name="T24" fmla="*/ 33094 w 838042"/>
                <a:gd name="T25" fmla="*/ 75037 h 2350518"/>
                <a:gd name="T26" fmla="*/ 42401 w 838042"/>
                <a:gd name="T27" fmla="*/ 78410 h 2350518"/>
                <a:gd name="T28" fmla="*/ 51709 w 838042"/>
                <a:gd name="T29" fmla="*/ 80939 h 2350518"/>
                <a:gd name="T30" fmla="*/ 58948 w 838042"/>
                <a:gd name="T31" fmla="*/ 82626 h 2350518"/>
                <a:gd name="T32" fmla="*/ 72393 w 838042"/>
                <a:gd name="T33" fmla="*/ 90214 h 2350518"/>
                <a:gd name="T34" fmla="*/ 69290 w 838042"/>
                <a:gd name="T35" fmla="*/ 85998 h 2350518"/>
                <a:gd name="T36" fmla="*/ 72393 w 838042"/>
                <a:gd name="T37" fmla="*/ 69136 h 2350518"/>
                <a:gd name="T38" fmla="*/ 68256 w 838042"/>
                <a:gd name="T39" fmla="*/ 60705 h 2350518"/>
                <a:gd name="T40" fmla="*/ 64119 w 838042"/>
                <a:gd name="T41" fmla="*/ 53116 h 2350518"/>
                <a:gd name="T42" fmla="*/ 66187 w 838042"/>
                <a:gd name="T43" fmla="*/ 47215 h 2350518"/>
                <a:gd name="T44" fmla="*/ 74460 w 838042"/>
                <a:gd name="T45" fmla="*/ 42999 h 2350518"/>
                <a:gd name="T46" fmla="*/ 73427 w 838042"/>
                <a:gd name="T47" fmla="*/ 35411 h 2350518"/>
                <a:gd name="T48" fmla="*/ 65153 w 838042"/>
                <a:gd name="T49" fmla="*/ 38783 h 2350518"/>
                <a:gd name="T50" fmla="*/ 50675 w 838042"/>
                <a:gd name="T51" fmla="*/ 35411 h 2350518"/>
                <a:gd name="T52" fmla="*/ 54811 w 838042"/>
                <a:gd name="T53" fmla="*/ 16019 h 2350518"/>
                <a:gd name="T54" fmla="*/ 59982 w 838042"/>
                <a:gd name="T55" fmla="*/ 11803 h 2350518"/>
                <a:gd name="T56" fmla="*/ 65153 w 838042"/>
                <a:gd name="T57" fmla="*/ 8431 h 2350518"/>
                <a:gd name="T58" fmla="*/ 75495 w 838042"/>
                <a:gd name="T59" fmla="*/ 2529 h 2350518"/>
                <a:gd name="T60" fmla="*/ 80666 w 838042"/>
                <a:gd name="T61" fmla="*/ 1686 h 2350518"/>
                <a:gd name="T62" fmla="*/ 84802 w 838042"/>
                <a:gd name="T63" fmla="*/ 20235 h 2350518"/>
                <a:gd name="T64" fmla="*/ 85837 w 838042"/>
                <a:gd name="T65" fmla="*/ 73351 h 2350518"/>
                <a:gd name="T66" fmla="*/ 78597 w 838042"/>
                <a:gd name="T67" fmla="*/ 80096 h 2350518"/>
                <a:gd name="T68" fmla="*/ 75495 w 838042"/>
                <a:gd name="T69" fmla="*/ 85154 h 2350518"/>
                <a:gd name="T70" fmla="*/ 72393 w 838042"/>
                <a:gd name="T71" fmla="*/ 107076 h 2350518"/>
                <a:gd name="T72" fmla="*/ 69290 w 838042"/>
                <a:gd name="T73" fmla="*/ 116350 h 2350518"/>
                <a:gd name="T74" fmla="*/ 56880 w 838042"/>
                <a:gd name="T75" fmla="*/ 128154 h 2350518"/>
                <a:gd name="T76" fmla="*/ 54811 w 838042"/>
                <a:gd name="T77" fmla="*/ 155977 h 2350518"/>
                <a:gd name="T78" fmla="*/ 46538 w 838042"/>
                <a:gd name="T79" fmla="*/ 161036 h 2350518"/>
                <a:gd name="T80" fmla="*/ 41367 w 838042"/>
                <a:gd name="T81" fmla="*/ 164408 h 2350518"/>
                <a:gd name="T82" fmla="*/ 38264 w 838042"/>
                <a:gd name="T83" fmla="*/ 172839 h 2350518"/>
                <a:gd name="T84" fmla="*/ 34128 w 838042"/>
                <a:gd name="T85" fmla="*/ 181270 h 2350518"/>
                <a:gd name="T86" fmla="*/ 32060 w 838042"/>
                <a:gd name="T87" fmla="*/ 192231 h 2350518"/>
                <a:gd name="T88" fmla="*/ 26889 w 838042"/>
                <a:gd name="T89" fmla="*/ 198133 h 23505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8042"/>
                <a:gd name="T136" fmla="*/ 0 h 2350518"/>
                <a:gd name="T137" fmla="*/ 838042 w 838042"/>
                <a:gd name="T138" fmla="*/ 2350518 h 23505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8042" h="2350518">
                  <a:moveTo>
                    <a:pt x="258418" y="2335696"/>
                  </a:moveTo>
                  <a:cubicBezTo>
                    <a:pt x="231914" y="2332383"/>
                    <a:pt x="205185" y="2330534"/>
                    <a:pt x="178905" y="2325756"/>
                  </a:cubicBezTo>
                  <a:cubicBezTo>
                    <a:pt x="168597" y="2323882"/>
                    <a:pt x="157268" y="2322362"/>
                    <a:pt x="149087" y="2315817"/>
                  </a:cubicBezTo>
                  <a:cubicBezTo>
                    <a:pt x="139759" y="2308355"/>
                    <a:pt x="135835" y="2295939"/>
                    <a:pt x="129209" y="2286000"/>
                  </a:cubicBezTo>
                  <a:cubicBezTo>
                    <a:pt x="133373" y="2261015"/>
                    <a:pt x="147488" y="2179173"/>
                    <a:pt x="149087" y="2156791"/>
                  </a:cubicBezTo>
                  <a:cubicBezTo>
                    <a:pt x="165064" y="1933118"/>
                    <a:pt x="109024" y="1998075"/>
                    <a:pt x="178905" y="1928191"/>
                  </a:cubicBezTo>
                  <a:cubicBezTo>
                    <a:pt x="182218" y="1865243"/>
                    <a:pt x="183383" y="1802146"/>
                    <a:pt x="188844" y="1739348"/>
                  </a:cubicBezTo>
                  <a:cubicBezTo>
                    <a:pt x="190027" y="1725739"/>
                    <a:pt x="191206" y="1710957"/>
                    <a:pt x="198783" y="1699591"/>
                  </a:cubicBezTo>
                  <a:cubicBezTo>
                    <a:pt x="205409" y="1689652"/>
                    <a:pt x="219531" y="1687487"/>
                    <a:pt x="228600" y="1679713"/>
                  </a:cubicBezTo>
                  <a:cubicBezTo>
                    <a:pt x="266092" y="1647577"/>
                    <a:pt x="264788" y="1645309"/>
                    <a:pt x="288235" y="1610139"/>
                  </a:cubicBezTo>
                  <a:cubicBezTo>
                    <a:pt x="270298" y="1502514"/>
                    <a:pt x="287931" y="1589198"/>
                    <a:pt x="268357" y="1520687"/>
                  </a:cubicBezTo>
                  <a:cubicBezTo>
                    <a:pt x="265994" y="1512417"/>
                    <a:pt x="254978" y="1461945"/>
                    <a:pt x="248479" y="1451113"/>
                  </a:cubicBezTo>
                  <a:cubicBezTo>
                    <a:pt x="243658" y="1443078"/>
                    <a:pt x="235226" y="1437861"/>
                    <a:pt x="228600" y="1431235"/>
                  </a:cubicBezTo>
                  <a:cubicBezTo>
                    <a:pt x="218661" y="1401418"/>
                    <a:pt x="208722" y="1371600"/>
                    <a:pt x="198783" y="1341783"/>
                  </a:cubicBezTo>
                  <a:cubicBezTo>
                    <a:pt x="192157" y="1321905"/>
                    <a:pt x="159026" y="1328530"/>
                    <a:pt x="139148" y="1321904"/>
                  </a:cubicBezTo>
                  <a:cubicBezTo>
                    <a:pt x="129209" y="1318591"/>
                    <a:pt x="119270" y="1315278"/>
                    <a:pt x="109331" y="1311965"/>
                  </a:cubicBezTo>
                  <a:cubicBezTo>
                    <a:pt x="99392" y="1308652"/>
                    <a:pt x="88231" y="1307837"/>
                    <a:pt x="79514" y="1302026"/>
                  </a:cubicBezTo>
                  <a:cubicBezTo>
                    <a:pt x="69575" y="1295400"/>
                    <a:pt x="59635" y="1288774"/>
                    <a:pt x="49696" y="1282148"/>
                  </a:cubicBezTo>
                  <a:cubicBezTo>
                    <a:pt x="4129" y="1213796"/>
                    <a:pt x="17496" y="1245177"/>
                    <a:pt x="0" y="1192696"/>
                  </a:cubicBezTo>
                  <a:cubicBezTo>
                    <a:pt x="3100" y="1177199"/>
                    <a:pt x="18180" y="1091124"/>
                    <a:pt x="29818" y="1083365"/>
                  </a:cubicBezTo>
                  <a:cubicBezTo>
                    <a:pt x="39757" y="1076739"/>
                    <a:pt x="50566" y="1071261"/>
                    <a:pt x="59635" y="1063487"/>
                  </a:cubicBezTo>
                  <a:cubicBezTo>
                    <a:pt x="93869" y="1034143"/>
                    <a:pt x="92702" y="1022105"/>
                    <a:pt x="129209" y="1003852"/>
                  </a:cubicBezTo>
                  <a:cubicBezTo>
                    <a:pt x="138580" y="999167"/>
                    <a:pt x="149088" y="997226"/>
                    <a:pt x="159027" y="993913"/>
                  </a:cubicBezTo>
                  <a:cubicBezTo>
                    <a:pt x="181169" y="979151"/>
                    <a:pt x="192535" y="974390"/>
                    <a:pt x="208722" y="954156"/>
                  </a:cubicBezTo>
                  <a:cubicBezTo>
                    <a:pt x="232484" y="924453"/>
                    <a:pt x="221403" y="920912"/>
                    <a:pt x="258418" y="904461"/>
                  </a:cubicBezTo>
                  <a:cubicBezTo>
                    <a:pt x="277566" y="895951"/>
                    <a:pt x="318053" y="884583"/>
                    <a:pt x="318053" y="884583"/>
                  </a:cubicBezTo>
                  <a:cubicBezTo>
                    <a:pt x="337931" y="891209"/>
                    <a:pt x="360253" y="892838"/>
                    <a:pt x="377687" y="904461"/>
                  </a:cubicBezTo>
                  <a:cubicBezTo>
                    <a:pt x="387626" y="911087"/>
                    <a:pt x="396589" y="919488"/>
                    <a:pt x="407505" y="924339"/>
                  </a:cubicBezTo>
                  <a:cubicBezTo>
                    <a:pt x="426653" y="932849"/>
                    <a:pt x="447262" y="937591"/>
                    <a:pt x="467140" y="944217"/>
                  </a:cubicBezTo>
                  <a:cubicBezTo>
                    <a:pt x="477079" y="947530"/>
                    <a:pt x="487018" y="950843"/>
                    <a:pt x="496957" y="954156"/>
                  </a:cubicBezTo>
                  <a:cubicBezTo>
                    <a:pt x="506896" y="957469"/>
                    <a:pt x="516610" y="961555"/>
                    <a:pt x="526774" y="964096"/>
                  </a:cubicBezTo>
                  <a:cubicBezTo>
                    <a:pt x="540026" y="967409"/>
                    <a:pt x="553279" y="970722"/>
                    <a:pt x="566531" y="974035"/>
                  </a:cubicBezTo>
                  <a:cubicBezTo>
                    <a:pt x="569844" y="1007165"/>
                    <a:pt x="549095" y="1054474"/>
                    <a:pt x="576470" y="1073426"/>
                  </a:cubicBezTo>
                  <a:cubicBezTo>
                    <a:pt x="609271" y="1096134"/>
                    <a:pt x="658247" y="1077121"/>
                    <a:pt x="695740" y="1063487"/>
                  </a:cubicBezTo>
                  <a:cubicBezTo>
                    <a:pt x="705586" y="1059907"/>
                    <a:pt x="691190" y="1042654"/>
                    <a:pt x="685800" y="1033670"/>
                  </a:cubicBezTo>
                  <a:cubicBezTo>
                    <a:pt x="680979" y="1025635"/>
                    <a:pt x="672548" y="1020417"/>
                    <a:pt x="665922" y="1013791"/>
                  </a:cubicBezTo>
                  <a:cubicBezTo>
                    <a:pt x="669235" y="954156"/>
                    <a:pt x="667001" y="893953"/>
                    <a:pt x="675861" y="834887"/>
                  </a:cubicBezTo>
                  <a:cubicBezTo>
                    <a:pt x="677251" y="825620"/>
                    <a:pt x="694415" y="824286"/>
                    <a:pt x="695740" y="815009"/>
                  </a:cubicBezTo>
                  <a:cubicBezTo>
                    <a:pt x="696562" y="809255"/>
                    <a:pt x="683194" y="747717"/>
                    <a:pt x="675861" y="735496"/>
                  </a:cubicBezTo>
                  <a:cubicBezTo>
                    <a:pt x="671040" y="727461"/>
                    <a:pt x="662609" y="722243"/>
                    <a:pt x="655983" y="715617"/>
                  </a:cubicBezTo>
                  <a:cubicBezTo>
                    <a:pt x="631000" y="640668"/>
                    <a:pt x="664701" y="733055"/>
                    <a:pt x="626166" y="655983"/>
                  </a:cubicBezTo>
                  <a:cubicBezTo>
                    <a:pt x="621481" y="646612"/>
                    <a:pt x="619540" y="636104"/>
                    <a:pt x="616227" y="626165"/>
                  </a:cubicBezTo>
                  <a:cubicBezTo>
                    <a:pt x="619540" y="616226"/>
                    <a:pt x="623288" y="606422"/>
                    <a:pt x="626166" y="596348"/>
                  </a:cubicBezTo>
                  <a:cubicBezTo>
                    <a:pt x="629919" y="583213"/>
                    <a:pt x="630724" y="569147"/>
                    <a:pt x="636105" y="556591"/>
                  </a:cubicBezTo>
                  <a:cubicBezTo>
                    <a:pt x="640810" y="545612"/>
                    <a:pt x="645853" y="533105"/>
                    <a:pt x="655983" y="526774"/>
                  </a:cubicBezTo>
                  <a:cubicBezTo>
                    <a:pt x="673752" y="515669"/>
                    <a:pt x="715618" y="506896"/>
                    <a:pt x="715618" y="506896"/>
                  </a:cubicBezTo>
                  <a:cubicBezTo>
                    <a:pt x="762951" y="435895"/>
                    <a:pt x="761168" y="470438"/>
                    <a:pt x="745435" y="407504"/>
                  </a:cubicBezTo>
                  <a:cubicBezTo>
                    <a:pt x="732183" y="410817"/>
                    <a:pt x="717897" y="411334"/>
                    <a:pt x="705679" y="417443"/>
                  </a:cubicBezTo>
                  <a:cubicBezTo>
                    <a:pt x="697297" y="421634"/>
                    <a:pt x="694182" y="433131"/>
                    <a:pt x="685800" y="437322"/>
                  </a:cubicBezTo>
                  <a:cubicBezTo>
                    <a:pt x="667059" y="446693"/>
                    <a:pt x="626166" y="457200"/>
                    <a:pt x="626166" y="457200"/>
                  </a:cubicBezTo>
                  <a:cubicBezTo>
                    <a:pt x="583096" y="453887"/>
                    <a:pt x="538492" y="459128"/>
                    <a:pt x="496957" y="447261"/>
                  </a:cubicBezTo>
                  <a:cubicBezTo>
                    <a:pt x="486883" y="444383"/>
                    <a:pt x="487018" y="427920"/>
                    <a:pt x="487018" y="417443"/>
                  </a:cubicBezTo>
                  <a:cubicBezTo>
                    <a:pt x="487018" y="370942"/>
                    <a:pt x="490059" y="324282"/>
                    <a:pt x="496957" y="278296"/>
                  </a:cubicBezTo>
                  <a:cubicBezTo>
                    <a:pt x="500681" y="253470"/>
                    <a:pt x="519943" y="216165"/>
                    <a:pt x="526774" y="188843"/>
                  </a:cubicBezTo>
                  <a:cubicBezTo>
                    <a:pt x="530087" y="175591"/>
                    <a:pt x="527055" y="158746"/>
                    <a:pt x="536714" y="149087"/>
                  </a:cubicBezTo>
                  <a:cubicBezTo>
                    <a:pt x="546373" y="139428"/>
                    <a:pt x="563218" y="142461"/>
                    <a:pt x="576470" y="139148"/>
                  </a:cubicBezTo>
                  <a:cubicBezTo>
                    <a:pt x="586409" y="132522"/>
                    <a:pt x="596959" y="126732"/>
                    <a:pt x="606287" y="119270"/>
                  </a:cubicBezTo>
                  <a:cubicBezTo>
                    <a:pt x="613605" y="113416"/>
                    <a:pt x="618130" y="104212"/>
                    <a:pt x="626166" y="99391"/>
                  </a:cubicBezTo>
                  <a:cubicBezTo>
                    <a:pt x="684955" y="64117"/>
                    <a:pt x="627153" y="119843"/>
                    <a:pt x="685800" y="69574"/>
                  </a:cubicBezTo>
                  <a:cubicBezTo>
                    <a:pt x="700030" y="57377"/>
                    <a:pt x="712305" y="43069"/>
                    <a:pt x="725557" y="29817"/>
                  </a:cubicBezTo>
                  <a:cubicBezTo>
                    <a:pt x="735496" y="19878"/>
                    <a:pt x="755374" y="0"/>
                    <a:pt x="755374" y="0"/>
                  </a:cubicBezTo>
                  <a:cubicBezTo>
                    <a:pt x="762000" y="6626"/>
                    <a:pt x="773791" y="10622"/>
                    <a:pt x="775253" y="19878"/>
                  </a:cubicBezTo>
                  <a:cubicBezTo>
                    <a:pt x="806722" y="219179"/>
                    <a:pt x="741814" y="145463"/>
                    <a:pt x="805070" y="208722"/>
                  </a:cubicBezTo>
                  <a:cubicBezTo>
                    <a:pt x="808383" y="218661"/>
                    <a:pt x="810324" y="229168"/>
                    <a:pt x="815009" y="238539"/>
                  </a:cubicBezTo>
                  <a:cubicBezTo>
                    <a:pt x="820351" y="249223"/>
                    <a:pt x="834697" y="256412"/>
                    <a:pt x="834887" y="268356"/>
                  </a:cubicBezTo>
                  <a:cubicBezTo>
                    <a:pt x="838042" y="467141"/>
                    <a:pt x="834257" y="666112"/>
                    <a:pt x="824948" y="864704"/>
                  </a:cubicBezTo>
                  <a:cubicBezTo>
                    <a:pt x="824662" y="870802"/>
                    <a:pt x="793187" y="927882"/>
                    <a:pt x="785192" y="934278"/>
                  </a:cubicBezTo>
                  <a:cubicBezTo>
                    <a:pt x="777011" y="940823"/>
                    <a:pt x="765313" y="940904"/>
                    <a:pt x="755374" y="944217"/>
                  </a:cubicBezTo>
                  <a:cubicBezTo>
                    <a:pt x="748748" y="950843"/>
                    <a:pt x="739687" y="955714"/>
                    <a:pt x="735496" y="964096"/>
                  </a:cubicBezTo>
                  <a:cubicBezTo>
                    <a:pt x="729387" y="976314"/>
                    <a:pt x="727489" y="990329"/>
                    <a:pt x="725557" y="1003852"/>
                  </a:cubicBezTo>
                  <a:cubicBezTo>
                    <a:pt x="702960" y="1162031"/>
                    <a:pt x="728329" y="1052399"/>
                    <a:pt x="705679" y="1143000"/>
                  </a:cubicBezTo>
                  <a:cubicBezTo>
                    <a:pt x="702366" y="1182757"/>
                    <a:pt x="702299" y="1222918"/>
                    <a:pt x="695740" y="1262270"/>
                  </a:cubicBezTo>
                  <a:cubicBezTo>
                    <a:pt x="692295" y="1282938"/>
                    <a:pt x="679970" y="1301358"/>
                    <a:pt x="675861" y="1321904"/>
                  </a:cubicBezTo>
                  <a:cubicBezTo>
                    <a:pt x="672548" y="1338469"/>
                    <a:pt x="669235" y="1355035"/>
                    <a:pt x="665922" y="1371600"/>
                  </a:cubicBezTo>
                  <a:cubicBezTo>
                    <a:pt x="652910" y="1527751"/>
                    <a:pt x="696142" y="1479051"/>
                    <a:pt x="576470" y="1500809"/>
                  </a:cubicBezTo>
                  <a:cubicBezTo>
                    <a:pt x="566162" y="1502683"/>
                    <a:pt x="556592" y="1507435"/>
                    <a:pt x="546653" y="1510748"/>
                  </a:cubicBezTo>
                  <a:cubicBezTo>
                    <a:pt x="543340" y="1610139"/>
                    <a:pt x="542730" y="1709658"/>
                    <a:pt x="536714" y="1808922"/>
                  </a:cubicBezTo>
                  <a:cubicBezTo>
                    <a:pt x="536080" y="1819380"/>
                    <a:pt x="534182" y="1831331"/>
                    <a:pt x="526774" y="1838739"/>
                  </a:cubicBezTo>
                  <a:cubicBezTo>
                    <a:pt x="509881" y="1855632"/>
                    <a:pt x="484034" y="1861603"/>
                    <a:pt x="467140" y="1878496"/>
                  </a:cubicBezTo>
                  <a:cubicBezTo>
                    <a:pt x="460514" y="1885122"/>
                    <a:pt x="455296" y="1893553"/>
                    <a:pt x="447261" y="1898374"/>
                  </a:cubicBezTo>
                  <a:cubicBezTo>
                    <a:pt x="438277" y="1903764"/>
                    <a:pt x="427383" y="1905000"/>
                    <a:pt x="417444" y="1908313"/>
                  </a:cubicBezTo>
                  <a:cubicBezTo>
                    <a:pt x="410818" y="1918252"/>
                    <a:pt x="405028" y="1928802"/>
                    <a:pt x="397566" y="1938130"/>
                  </a:cubicBezTo>
                  <a:cubicBezTo>
                    <a:pt x="391712" y="1945448"/>
                    <a:pt x="380380" y="1949033"/>
                    <a:pt x="377687" y="1958009"/>
                  </a:cubicBezTo>
                  <a:cubicBezTo>
                    <a:pt x="370012" y="1983593"/>
                    <a:pt x="372139" y="2011175"/>
                    <a:pt x="367748" y="2037522"/>
                  </a:cubicBezTo>
                  <a:cubicBezTo>
                    <a:pt x="365502" y="2050996"/>
                    <a:pt x="361562" y="2064144"/>
                    <a:pt x="357809" y="2077278"/>
                  </a:cubicBezTo>
                  <a:cubicBezTo>
                    <a:pt x="341154" y="2135572"/>
                    <a:pt x="357032" y="2078832"/>
                    <a:pt x="327992" y="2136913"/>
                  </a:cubicBezTo>
                  <a:cubicBezTo>
                    <a:pt x="323307" y="2146284"/>
                    <a:pt x="321366" y="2156791"/>
                    <a:pt x="318053" y="2166730"/>
                  </a:cubicBezTo>
                  <a:cubicBezTo>
                    <a:pt x="314740" y="2199861"/>
                    <a:pt x="316190" y="2233820"/>
                    <a:pt x="308114" y="2266122"/>
                  </a:cubicBezTo>
                  <a:cubicBezTo>
                    <a:pt x="305841" y="2275213"/>
                    <a:pt x="293056" y="2277965"/>
                    <a:pt x="288235" y="2286000"/>
                  </a:cubicBezTo>
                  <a:cubicBezTo>
                    <a:pt x="249523" y="2350518"/>
                    <a:pt x="308789" y="2285322"/>
                    <a:pt x="258418" y="2335696"/>
                  </a:cubicBezTo>
                  <a:close/>
                </a:path>
              </a:pathLst>
            </a:custGeom>
            <a:solidFill>
              <a:srgbClr val="FFFF66">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270" name="AutoShape 888"/>
            <p:cNvSpPr>
              <a:spLocks noChangeArrowheads="1"/>
            </p:cNvSpPr>
            <p:nvPr/>
          </p:nvSpPr>
          <p:spPr bwMode="auto">
            <a:xfrm rot="-5400000">
              <a:off x="110111902" y="108720588"/>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60</a:t>
              </a:r>
              <a:endParaRPr lang="sv-SE"/>
            </a:p>
          </p:txBody>
        </p:sp>
        <p:sp>
          <p:nvSpPr>
            <p:cNvPr id="3271" name="AutoShape 889"/>
            <p:cNvSpPr>
              <a:spLocks noChangeArrowheads="1"/>
            </p:cNvSpPr>
            <p:nvPr/>
          </p:nvSpPr>
          <p:spPr bwMode="auto">
            <a:xfrm rot="-5400000">
              <a:off x="110066111" y="108786525"/>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61</a:t>
              </a:r>
              <a:endParaRPr lang="sv-SE"/>
            </a:p>
          </p:txBody>
        </p:sp>
        <p:sp>
          <p:nvSpPr>
            <p:cNvPr id="3272" name="AutoShape 890"/>
            <p:cNvSpPr>
              <a:spLocks noChangeArrowheads="1"/>
            </p:cNvSpPr>
            <p:nvPr/>
          </p:nvSpPr>
          <p:spPr bwMode="auto">
            <a:xfrm rot="-5400000">
              <a:off x="110432441" y="108544754"/>
              <a:ext cx="69360" cy="56300"/>
            </a:xfrm>
            <a:prstGeom prst="homePlate">
              <a:avLst>
                <a:gd name="adj" fmla="val 30799"/>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45</a:t>
              </a:r>
              <a:endParaRPr lang="sv-SE"/>
            </a:p>
          </p:txBody>
        </p:sp>
        <p:sp>
          <p:nvSpPr>
            <p:cNvPr id="3273" name="AutoShape 891"/>
            <p:cNvSpPr>
              <a:spLocks noChangeArrowheads="1"/>
            </p:cNvSpPr>
            <p:nvPr/>
          </p:nvSpPr>
          <p:spPr bwMode="auto">
            <a:xfrm rot="-5400000">
              <a:off x="110142892" y="110044563"/>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16</a:t>
              </a:r>
              <a:endParaRPr lang="sv-SE"/>
            </a:p>
          </p:txBody>
        </p:sp>
        <p:sp>
          <p:nvSpPr>
            <p:cNvPr id="3274" name="AutoShape 892"/>
            <p:cNvSpPr>
              <a:spLocks noChangeArrowheads="1"/>
            </p:cNvSpPr>
            <p:nvPr/>
          </p:nvSpPr>
          <p:spPr bwMode="auto">
            <a:xfrm rot="-5400000">
              <a:off x="110093898" y="110028886"/>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17</a:t>
              </a:r>
              <a:endParaRPr lang="sv-SE"/>
            </a:p>
          </p:txBody>
        </p:sp>
        <p:sp>
          <p:nvSpPr>
            <p:cNvPr id="3275" name="AutoShape 893"/>
            <p:cNvSpPr>
              <a:spLocks noChangeArrowheads="1"/>
            </p:cNvSpPr>
            <p:nvPr/>
          </p:nvSpPr>
          <p:spPr bwMode="auto">
            <a:xfrm rot="-5400000">
              <a:off x="110043215" y="109951419"/>
              <a:ext cx="69361" cy="56300"/>
            </a:xfrm>
            <a:prstGeom prst="homePlate">
              <a:avLst>
                <a:gd name="adj" fmla="val 30800"/>
              </a:avLst>
            </a:prstGeom>
            <a:solidFill>
              <a:srgbClr val="FFFF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30</a:t>
              </a:r>
              <a:endParaRPr lang="sv-SE"/>
            </a:p>
          </p:txBody>
        </p:sp>
        <p:sp>
          <p:nvSpPr>
            <p:cNvPr id="3276" name="AutoShape 894"/>
            <p:cNvSpPr>
              <a:spLocks noChangeArrowheads="1"/>
            </p:cNvSpPr>
            <p:nvPr/>
          </p:nvSpPr>
          <p:spPr bwMode="auto">
            <a:xfrm rot="-5400000">
              <a:off x="110066111" y="109819544"/>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34</a:t>
              </a:r>
              <a:endParaRPr lang="sv-SE"/>
            </a:p>
          </p:txBody>
        </p:sp>
        <p:sp>
          <p:nvSpPr>
            <p:cNvPr id="3277" name="AutoShape 895"/>
            <p:cNvSpPr>
              <a:spLocks noChangeArrowheads="1"/>
            </p:cNvSpPr>
            <p:nvPr/>
          </p:nvSpPr>
          <p:spPr bwMode="auto">
            <a:xfrm rot="-5400000">
              <a:off x="110111903" y="109753606"/>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35</a:t>
              </a:r>
              <a:endParaRPr lang="sv-SE"/>
            </a:p>
          </p:txBody>
        </p:sp>
        <p:sp>
          <p:nvSpPr>
            <p:cNvPr id="3278" name="Freeform 896"/>
            <p:cNvSpPr>
              <a:spLocks/>
            </p:cNvSpPr>
            <p:nvPr/>
          </p:nvSpPr>
          <p:spPr bwMode="auto">
            <a:xfrm>
              <a:off x="110678855" y="106982252"/>
              <a:ext cx="578363" cy="789991"/>
            </a:xfrm>
            <a:custGeom>
              <a:avLst/>
              <a:gdLst>
                <a:gd name="T0" fmla="*/ 16547 w 909392"/>
                <a:gd name="T1" fmla="*/ 70090 h 1293939"/>
                <a:gd name="T2" fmla="*/ 13444 w 909392"/>
                <a:gd name="T3" fmla="*/ 71777 h 1293939"/>
                <a:gd name="T4" fmla="*/ 11376 w 909392"/>
                <a:gd name="T5" fmla="*/ 74306 h 1293939"/>
                <a:gd name="T6" fmla="*/ 3102 w 909392"/>
                <a:gd name="T7" fmla="*/ 75992 h 1293939"/>
                <a:gd name="T8" fmla="*/ 1034 w 909392"/>
                <a:gd name="T9" fmla="*/ 81051 h 1293939"/>
                <a:gd name="T10" fmla="*/ 0 w 909392"/>
                <a:gd name="T11" fmla="*/ 83581 h 1293939"/>
                <a:gd name="T12" fmla="*/ 1034 w 909392"/>
                <a:gd name="T13" fmla="*/ 102129 h 1293939"/>
                <a:gd name="T14" fmla="*/ 2068 w 909392"/>
                <a:gd name="T15" fmla="*/ 106345 h 1293939"/>
                <a:gd name="T16" fmla="*/ 3102 w 909392"/>
                <a:gd name="T17" fmla="*/ 108874 h 1293939"/>
                <a:gd name="T18" fmla="*/ 6205 w 909392"/>
                <a:gd name="T19" fmla="*/ 109717 h 1293939"/>
                <a:gd name="T20" fmla="*/ 13444 w 909392"/>
                <a:gd name="T21" fmla="*/ 108874 h 1293939"/>
                <a:gd name="T22" fmla="*/ 14478 w 909392"/>
                <a:gd name="T23" fmla="*/ 106345 h 1293939"/>
                <a:gd name="T24" fmla="*/ 15512 w 909392"/>
                <a:gd name="T25" fmla="*/ 85267 h 1293939"/>
                <a:gd name="T26" fmla="*/ 18615 w 909392"/>
                <a:gd name="T27" fmla="*/ 83581 h 1293939"/>
                <a:gd name="T28" fmla="*/ 24820 w 909392"/>
                <a:gd name="T29" fmla="*/ 81894 h 1293939"/>
                <a:gd name="T30" fmla="*/ 52743 w 909392"/>
                <a:gd name="T31" fmla="*/ 83581 h 1293939"/>
                <a:gd name="T32" fmla="*/ 61017 w 909392"/>
                <a:gd name="T33" fmla="*/ 85267 h 1293939"/>
                <a:gd name="T34" fmla="*/ 71358 w 909392"/>
                <a:gd name="T35" fmla="*/ 84424 h 1293939"/>
                <a:gd name="T36" fmla="*/ 75495 w 909392"/>
                <a:gd name="T37" fmla="*/ 80208 h 1293939"/>
                <a:gd name="T38" fmla="*/ 77563 w 909392"/>
                <a:gd name="T39" fmla="*/ 77679 h 1293939"/>
                <a:gd name="T40" fmla="*/ 79632 w 909392"/>
                <a:gd name="T41" fmla="*/ 72620 h 1293939"/>
                <a:gd name="T42" fmla="*/ 81700 w 909392"/>
                <a:gd name="T43" fmla="*/ 70090 h 1293939"/>
                <a:gd name="T44" fmla="*/ 85837 w 909392"/>
                <a:gd name="T45" fmla="*/ 65875 h 1293939"/>
                <a:gd name="T46" fmla="*/ 86871 w 909392"/>
                <a:gd name="T47" fmla="*/ 63346 h 1293939"/>
                <a:gd name="T48" fmla="*/ 82734 w 909392"/>
                <a:gd name="T49" fmla="*/ 39738 h 1293939"/>
                <a:gd name="T50" fmla="*/ 76529 w 909392"/>
                <a:gd name="T51" fmla="*/ 38895 h 1293939"/>
                <a:gd name="T52" fmla="*/ 73427 w 909392"/>
                <a:gd name="T53" fmla="*/ 38052 h 1293939"/>
                <a:gd name="T54" fmla="*/ 71358 w 909392"/>
                <a:gd name="T55" fmla="*/ 36366 h 1293939"/>
                <a:gd name="T56" fmla="*/ 71358 w 909392"/>
                <a:gd name="T57" fmla="*/ 24562 h 1293939"/>
                <a:gd name="T58" fmla="*/ 75495 w 909392"/>
                <a:gd name="T59" fmla="*/ 17817 h 1293939"/>
                <a:gd name="T60" fmla="*/ 76529 w 909392"/>
                <a:gd name="T61" fmla="*/ 15288 h 1293939"/>
                <a:gd name="T62" fmla="*/ 41367 w 909392"/>
                <a:gd name="T63" fmla="*/ 11072 h 1293939"/>
                <a:gd name="T64" fmla="*/ 38265 w 909392"/>
                <a:gd name="T65" fmla="*/ 6013 h 1293939"/>
                <a:gd name="T66" fmla="*/ 36196 w 909392"/>
                <a:gd name="T67" fmla="*/ 4327 h 1293939"/>
                <a:gd name="T68" fmla="*/ 33094 w 909392"/>
                <a:gd name="T69" fmla="*/ 3484 h 1293939"/>
                <a:gd name="T70" fmla="*/ 29991 w 909392"/>
                <a:gd name="T71" fmla="*/ 1798 h 1293939"/>
                <a:gd name="T72" fmla="*/ 17581 w 909392"/>
                <a:gd name="T73" fmla="*/ 1798 h 1293939"/>
                <a:gd name="T74" fmla="*/ 17581 w 909392"/>
                <a:gd name="T75" fmla="*/ 8543 h 1293939"/>
                <a:gd name="T76" fmla="*/ 20684 w 909392"/>
                <a:gd name="T77" fmla="*/ 11072 h 1293939"/>
                <a:gd name="T78" fmla="*/ 21718 w 909392"/>
                <a:gd name="T79" fmla="*/ 13601 h 1293939"/>
                <a:gd name="T80" fmla="*/ 25854 w 909392"/>
                <a:gd name="T81" fmla="*/ 18660 h 1293939"/>
                <a:gd name="T82" fmla="*/ 26889 w 909392"/>
                <a:gd name="T83" fmla="*/ 38895 h 1293939"/>
                <a:gd name="T84" fmla="*/ 28957 w 909392"/>
                <a:gd name="T85" fmla="*/ 40581 h 1293939"/>
                <a:gd name="T86" fmla="*/ 31025 w 909392"/>
                <a:gd name="T87" fmla="*/ 43111 h 1293939"/>
                <a:gd name="T88" fmla="*/ 39299 w 909392"/>
                <a:gd name="T89" fmla="*/ 44797 h 1293939"/>
                <a:gd name="T90" fmla="*/ 38265 w 909392"/>
                <a:gd name="T91" fmla="*/ 52385 h 1293939"/>
                <a:gd name="T92" fmla="*/ 24820 w 909392"/>
                <a:gd name="T93" fmla="*/ 53228 h 1293939"/>
                <a:gd name="T94" fmla="*/ 21718 w 909392"/>
                <a:gd name="T95" fmla="*/ 54071 h 1293939"/>
                <a:gd name="T96" fmla="*/ 18615 w 909392"/>
                <a:gd name="T97" fmla="*/ 66718 h 1293939"/>
                <a:gd name="T98" fmla="*/ 16547 w 909392"/>
                <a:gd name="T99" fmla="*/ 70090 h 12939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9392"/>
                <a:gd name="T151" fmla="*/ 0 h 1293939"/>
                <a:gd name="T152" fmla="*/ 909392 w 909392"/>
                <a:gd name="T153" fmla="*/ 1293939 h 12939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9392" h="1293939">
                  <a:moveTo>
                    <a:pt x="159026" y="826262"/>
                  </a:moveTo>
                  <a:cubicBezTo>
                    <a:pt x="149087" y="832888"/>
                    <a:pt x="137656" y="837694"/>
                    <a:pt x="129209" y="846140"/>
                  </a:cubicBezTo>
                  <a:cubicBezTo>
                    <a:pt x="120762" y="854587"/>
                    <a:pt x="118658" y="868495"/>
                    <a:pt x="109330" y="875957"/>
                  </a:cubicBezTo>
                  <a:cubicBezTo>
                    <a:pt x="99143" y="884106"/>
                    <a:pt x="32290" y="895341"/>
                    <a:pt x="29817" y="895836"/>
                  </a:cubicBezTo>
                  <a:cubicBezTo>
                    <a:pt x="23191" y="915714"/>
                    <a:pt x="16565" y="935592"/>
                    <a:pt x="9939" y="955470"/>
                  </a:cubicBezTo>
                  <a:cubicBezTo>
                    <a:pt x="6626" y="965409"/>
                    <a:pt x="0" y="985288"/>
                    <a:pt x="0" y="985288"/>
                  </a:cubicBezTo>
                  <a:cubicBezTo>
                    <a:pt x="3313" y="1058175"/>
                    <a:pt x="4549" y="1131186"/>
                    <a:pt x="9939" y="1203949"/>
                  </a:cubicBezTo>
                  <a:cubicBezTo>
                    <a:pt x="11187" y="1220796"/>
                    <a:pt x="15781" y="1237255"/>
                    <a:pt x="19878" y="1253644"/>
                  </a:cubicBezTo>
                  <a:cubicBezTo>
                    <a:pt x="22419" y="1263808"/>
                    <a:pt x="22409" y="1276054"/>
                    <a:pt x="29817" y="1283462"/>
                  </a:cubicBezTo>
                  <a:cubicBezTo>
                    <a:pt x="37225" y="1290870"/>
                    <a:pt x="49696" y="1290088"/>
                    <a:pt x="59635" y="1293401"/>
                  </a:cubicBezTo>
                  <a:cubicBezTo>
                    <a:pt x="82826" y="1290088"/>
                    <a:pt x="108256" y="1293939"/>
                    <a:pt x="129209" y="1283462"/>
                  </a:cubicBezTo>
                  <a:cubicBezTo>
                    <a:pt x="138580" y="1278777"/>
                    <a:pt x="138402" y="1264094"/>
                    <a:pt x="139148" y="1253644"/>
                  </a:cubicBezTo>
                  <a:cubicBezTo>
                    <a:pt x="145054" y="1170962"/>
                    <a:pt x="136939" y="1087163"/>
                    <a:pt x="149087" y="1005166"/>
                  </a:cubicBezTo>
                  <a:cubicBezTo>
                    <a:pt x="150838" y="993350"/>
                    <a:pt x="167988" y="990139"/>
                    <a:pt x="178904" y="985288"/>
                  </a:cubicBezTo>
                  <a:cubicBezTo>
                    <a:pt x="198052" y="976778"/>
                    <a:pt x="238539" y="965409"/>
                    <a:pt x="238539" y="965409"/>
                  </a:cubicBezTo>
                  <a:cubicBezTo>
                    <a:pt x="298689" y="968575"/>
                    <a:pt x="430670" y="970996"/>
                    <a:pt x="506896" y="985288"/>
                  </a:cubicBezTo>
                  <a:cubicBezTo>
                    <a:pt x="533748" y="990323"/>
                    <a:pt x="586409" y="1005166"/>
                    <a:pt x="586409" y="1005166"/>
                  </a:cubicBezTo>
                  <a:cubicBezTo>
                    <a:pt x="619539" y="1001853"/>
                    <a:pt x="653357" y="1002714"/>
                    <a:pt x="685800" y="995227"/>
                  </a:cubicBezTo>
                  <a:cubicBezTo>
                    <a:pt x="723679" y="986486"/>
                    <a:pt x="712414" y="971816"/>
                    <a:pt x="725557" y="945531"/>
                  </a:cubicBezTo>
                  <a:cubicBezTo>
                    <a:pt x="730899" y="934847"/>
                    <a:pt x="738809" y="925653"/>
                    <a:pt x="745435" y="915714"/>
                  </a:cubicBezTo>
                  <a:cubicBezTo>
                    <a:pt x="752061" y="895836"/>
                    <a:pt x="753690" y="873513"/>
                    <a:pt x="765313" y="856079"/>
                  </a:cubicBezTo>
                  <a:cubicBezTo>
                    <a:pt x="771939" y="846140"/>
                    <a:pt x="777729" y="835590"/>
                    <a:pt x="785191" y="826262"/>
                  </a:cubicBezTo>
                  <a:cubicBezTo>
                    <a:pt x="809843" y="795447"/>
                    <a:pt x="804554" y="817354"/>
                    <a:pt x="824948" y="776566"/>
                  </a:cubicBezTo>
                  <a:cubicBezTo>
                    <a:pt x="829633" y="767195"/>
                    <a:pt x="831574" y="756688"/>
                    <a:pt x="834887" y="746749"/>
                  </a:cubicBezTo>
                  <a:cubicBezTo>
                    <a:pt x="828628" y="577741"/>
                    <a:pt x="909392" y="493844"/>
                    <a:pt x="795130" y="468453"/>
                  </a:cubicBezTo>
                  <a:cubicBezTo>
                    <a:pt x="775458" y="464081"/>
                    <a:pt x="755168" y="462886"/>
                    <a:pt x="735496" y="458514"/>
                  </a:cubicBezTo>
                  <a:cubicBezTo>
                    <a:pt x="725269" y="456241"/>
                    <a:pt x="715617" y="451888"/>
                    <a:pt x="705678" y="448575"/>
                  </a:cubicBezTo>
                  <a:cubicBezTo>
                    <a:pt x="699052" y="441949"/>
                    <a:pt x="690621" y="436731"/>
                    <a:pt x="685800" y="428696"/>
                  </a:cubicBezTo>
                  <a:cubicBezTo>
                    <a:pt x="662645" y="390104"/>
                    <a:pt x="680655" y="318706"/>
                    <a:pt x="685800" y="289549"/>
                  </a:cubicBezTo>
                  <a:cubicBezTo>
                    <a:pt x="695589" y="234075"/>
                    <a:pt x="696698" y="238893"/>
                    <a:pt x="725557" y="210036"/>
                  </a:cubicBezTo>
                  <a:cubicBezTo>
                    <a:pt x="728870" y="200097"/>
                    <a:pt x="735496" y="190695"/>
                    <a:pt x="735496" y="180218"/>
                  </a:cubicBezTo>
                  <a:cubicBezTo>
                    <a:pt x="735496" y="35452"/>
                    <a:pt x="447196" y="132026"/>
                    <a:pt x="397565" y="130522"/>
                  </a:cubicBezTo>
                  <a:cubicBezTo>
                    <a:pt x="387067" y="99028"/>
                    <a:pt x="389768" y="98413"/>
                    <a:pt x="367748" y="70888"/>
                  </a:cubicBezTo>
                  <a:cubicBezTo>
                    <a:pt x="361894" y="63571"/>
                    <a:pt x="355905" y="55830"/>
                    <a:pt x="347870" y="51009"/>
                  </a:cubicBezTo>
                  <a:cubicBezTo>
                    <a:pt x="338886" y="45619"/>
                    <a:pt x="327991" y="44383"/>
                    <a:pt x="318052" y="41070"/>
                  </a:cubicBezTo>
                  <a:cubicBezTo>
                    <a:pt x="308113" y="34444"/>
                    <a:pt x="298919" y="26534"/>
                    <a:pt x="288235" y="21192"/>
                  </a:cubicBezTo>
                  <a:cubicBezTo>
                    <a:pt x="245851" y="0"/>
                    <a:pt x="223315" y="15153"/>
                    <a:pt x="168965" y="21192"/>
                  </a:cubicBezTo>
                  <a:cubicBezTo>
                    <a:pt x="158147" y="53646"/>
                    <a:pt x="149775" y="62325"/>
                    <a:pt x="168965" y="100705"/>
                  </a:cubicBezTo>
                  <a:cubicBezTo>
                    <a:pt x="175251" y="113277"/>
                    <a:pt x="188844" y="120583"/>
                    <a:pt x="198783" y="130522"/>
                  </a:cubicBezTo>
                  <a:cubicBezTo>
                    <a:pt x="202096" y="140461"/>
                    <a:pt x="203634" y="151181"/>
                    <a:pt x="208722" y="160340"/>
                  </a:cubicBezTo>
                  <a:cubicBezTo>
                    <a:pt x="220324" y="181224"/>
                    <a:pt x="248478" y="219975"/>
                    <a:pt x="248478" y="219975"/>
                  </a:cubicBezTo>
                  <a:cubicBezTo>
                    <a:pt x="251791" y="299488"/>
                    <a:pt x="249295" y="379457"/>
                    <a:pt x="258417" y="458514"/>
                  </a:cubicBezTo>
                  <a:cubicBezTo>
                    <a:pt x="259491" y="467823"/>
                    <a:pt x="272442" y="471075"/>
                    <a:pt x="278296" y="478392"/>
                  </a:cubicBezTo>
                  <a:cubicBezTo>
                    <a:pt x="285758" y="487720"/>
                    <a:pt x="288846" y="500747"/>
                    <a:pt x="298174" y="508209"/>
                  </a:cubicBezTo>
                  <a:cubicBezTo>
                    <a:pt x="308364" y="516361"/>
                    <a:pt x="375208" y="527592"/>
                    <a:pt x="377687" y="528088"/>
                  </a:cubicBezTo>
                  <a:cubicBezTo>
                    <a:pt x="374374" y="557905"/>
                    <a:pt x="392161" y="600102"/>
                    <a:pt x="367748" y="617540"/>
                  </a:cubicBezTo>
                  <a:cubicBezTo>
                    <a:pt x="332597" y="642648"/>
                    <a:pt x="281402" y="622121"/>
                    <a:pt x="238539" y="627479"/>
                  </a:cubicBezTo>
                  <a:cubicBezTo>
                    <a:pt x="228143" y="628778"/>
                    <a:pt x="218661" y="634105"/>
                    <a:pt x="208722" y="637418"/>
                  </a:cubicBezTo>
                  <a:cubicBezTo>
                    <a:pt x="152803" y="721295"/>
                    <a:pt x="236291" y="585649"/>
                    <a:pt x="178904" y="786505"/>
                  </a:cubicBezTo>
                  <a:cubicBezTo>
                    <a:pt x="161458" y="847565"/>
                    <a:pt x="132249" y="772706"/>
                    <a:pt x="159026" y="826262"/>
                  </a:cubicBezTo>
                  <a:close/>
                </a:path>
              </a:pathLst>
            </a:custGeom>
            <a:solidFill>
              <a:srgbClr val="FFFF00">
                <a:alpha val="21960"/>
              </a:srgbClr>
            </a:solidFill>
            <a:ln>
              <a:noFill/>
            </a:ln>
            <a:extLst>
              <a:ext uri="{91240B29-F687-4F45-9708-019B960494DF}">
                <a14:hiddenLine xmlns:a14="http://schemas.microsoft.com/office/drawing/2010/main" w="9525">
                  <a:solidFill>
                    <a:srgbClr val="000000"/>
                  </a:solidFill>
                  <a:round/>
                  <a:headEnd/>
                  <a:tailEnd/>
                </a14:hiddenLine>
              </a:ext>
            </a:extLst>
          </p:spPr>
          <p:txBody>
            <a:bodyPr lIns="36576" tIns="36576" rIns="36576" bIns="36576"/>
            <a:lstStyle/>
            <a:p>
              <a:endParaRPr lang="sv-SE"/>
            </a:p>
          </p:txBody>
        </p:sp>
        <p:sp>
          <p:nvSpPr>
            <p:cNvPr id="3279" name="AutoShape 897"/>
            <p:cNvSpPr>
              <a:spLocks noChangeArrowheads="1"/>
            </p:cNvSpPr>
            <p:nvPr/>
          </p:nvSpPr>
          <p:spPr bwMode="auto">
            <a:xfrm rot="-5400000">
              <a:off x="110684292" y="107687569"/>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47</a:t>
              </a:r>
              <a:endParaRPr lang="sv-SE"/>
            </a:p>
          </p:txBody>
        </p:sp>
        <p:sp>
          <p:nvSpPr>
            <p:cNvPr id="3280" name="AutoShape 898"/>
            <p:cNvSpPr>
              <a:spLocks noChangeArrowheads="1"/>
            </p:cNvSpPr>
            <p:nvPr/>
          </p:nvSpPr>
          <p:spPr bwMode="auto">
            <a:xfrm rot="-5400000">
              <a:off x="110661397" y="107819444"/>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46</a:t>
              </a:r>
              <a:endParaRPr lang="sv-SE"/>
            </a:p>
          </p:txBody>
        </p:sp>
        <p:sp>
          <p:nvSpPr>
            <p:cNvPr id="3281" name="AutoShape 899"/>
            <p:cNvSpPr>
              <a:spLocks noChangeArrowheads="1"/>
            </p:cNvSpPr>
            <p:nvPr/>
          </p:nvSpPr>
          <p:spPr bwMode="auto">
            <a:xfrm rot="-5400000">
              <a:off x="110043215" y="108105172"/>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56</a:t>
              </a:r>
              <a:endParaRPr lang="sv-SE"/>
            </a:p>
          </p:txBody>
        </p:sp>
        <p:sp>
          <p:nvSpPr>
            <p:cNvPr id="3282" name="AutoShape 900"/>
            <p:cNvSpPr>
              <a:spLocks noChangeArrowheads="1"/>
            </p:cNvSpPr>
            <p:nvPr/>
          </p:nvSpPr>
          <p:spPr bwMode="auto">
            <a:xfrm rot="-5400000">
              <a:off x="110020320" y="108500796"/>
              <a:ext cx="69362" cy="56299"/>
            </a:xfrm>
            <a:prstGeom prst="homePlate">
              <a:avLst>
                <a:gd name="adj" fmla="val 30801"/>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57</a:t>
              </a:r>
              <a:endParaRPr lang="sv-SE"/>
            </a:p>
          </p:txBody>
        </p:sp>
        <p:sp>
          <p:nvSpPr>
            <p:cNvPr id="3283" name="AutoShape 901"/>
            <p:cNvSpPr>
              <a:spLocks noChangeArrowheads="1"/>
            </p:cNvSpPr>
            <p:nvPr/>
          </p:nvSpPr>
          <p:spPr bwMode="auto">
            <a:xfrm rot="-5400000">
              <a:off x="109946917" y="110217016"/>
              <a:ext cx="69361" cy="56300"/>
            </a:xfrm>
            <a:prstGeom prst="homePlate">
              <a:avLst>
                <a:gd name="adj" fmla="val 30800"/>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21</a:t>
              </a:r>
              <a:endParaRPr lang="sv-SE"/>
            </a:p>
          </p:txBody>
        </p:sp>
        <p:sp>
          <p:nvSpPr>
            <p:cNvPr id="3284" name="AutoShape 902"/>
            <p:cNvSpPr>
              <a:spLocks noChangeArrowheads="1"/>
            </p:cNvSpPr>
            <p:nvPr/>
          </p:nvSpPr>
          <p:spPr bwMode="auto">
            <a:xfrm rot="-5400000">
              <a:off x="109999584" y="110159600"/>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20</a:t>
              </a:r>
              <a:endParaRPr lang="sv-SE"/>
            </a:p>
          </p:txBody>
        </p:sp>
        <p:sp>
          <p:nvSpPr>
            <p:cNvPr id="3285" name="AutoShape 903"/>
            <p:cNvSpPr>
              <a:spLocks noChangeArrowheads="1"/>
            </p:cNvSpPr>
            <p:nvPr/>
          </p:nvSpPr>
          <p:spPr bwMode="auto">
            <a:xfrm rot="-5400000">
              <a:off x="109997424" y="109995377"/>
              <a:ext cx="69361" cy="56299"/>
            </a:xfrm>
            <a:prstGeom prst="homePlate">
              <a:avLst>
                <a:gd name="adj" fmla="val 30800"/>
              </a:avLst>
            </a:prstGeom>
            <a:solidFill>
              <a:srgbClr val="996633"/>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29</a:t>
              </a:r>
              <a:endParaRPr lang="sv-SE"/>
            </a:p>
          </p:txBody>
        </p:sp>
        <p:sp>
          <p:nvSpPr>
            <p:cNvPr id="3286" name="AutoShape 904"/>
            <p:cNvSpPr>
              <a:spLocks noChangeArrowheads="1"/>
            </p:cNvSpPr>
            <p:nvPr/>
          </p:nvSpPr>
          <p:spPr bwMode="auto">
            <a:xfrm rot="-5400000">
              <a:off x="110044551" y="110101166"/>
              <a:ext cx="69361" cy="56300"/>
            </a:xfrm>
            <a:prstGeom prst="homePlate">
              <a:avLst>
                <a:gd name="adj" fmla="val 30800"/>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18</a:t>
              </a:r>
              <a:endParaRPr lang="sv-SE"/>
            </a:p>
          </p:txBody>
        </p:sp>
        <p:sp>
          <p:nvSpPr>
            <p:cNvPr id="3287" name="Freeform 905"/>
            <p:cNvSpPr>
              <a:spLocks/>
            </p:cNvSpPr>
            <p:nvPr/>
          </p:nvSpPr>
          <p:spPr bwMode="auto">
            <a:xfrm>
              <a:off x="109356557" y="109749202"/>
              <a:ext cx="1234083" cy="926483"/>
            </a:xfrm>
            <a:custGeom>
              <a:avLst/>
              <a:gdLst>
                <a:gd name="T0" fmla="*/ 0 w 1491000"/>
                <a:gd name="T1" fmla="*/ 339265 h 1191000"/>
                <a:gd name="T2" fmla="*/ 90897 w 1491000"/>
                <a:gd name="T3" fmla="*/ 318756 h 1191000"/>
                <a:gd name="T4" fmla="*/ 167810 w 1491000"/>
                <a:gd name="T5" fmla="*/ 298246 h 1191000"/>
                <a:gd name="T6" fmla="*/ 216755 w 1491000"/>
                <a:gd name="T7" fmla="*/ 272609 h 1191000"/>
                <a:gd name="T8" fmla="*/ 272690 w 1491000"/>
                <a:gd name="T9" fmla="*/ 236717 h 1191000"/>
                <a:gd name="T10" fmla="*/ 538390 w 1491000"/>
                <a:gd name="T11" fmla="*/ 31619 h 1191000"/>
                <a:gd name="T12" fmla="*/ 517414 w 1491000"/>
                <a:gd name="T13" fmla="*/ 47002 h 1191000"/>
                <a:gd name="T14" fmla="*/ 0 60000 65536"/>
                <a:gd name="T15" fmla="*/ 0 60000 65536"/>
                <a:gd name="T16" fmla="*/ 0 60000 65536"/>
                <a:gd name="T17" fmla="*/ 0 60000 65536"/>
                <a:gd name="T18" fmla="*/ 0 60000 65536"/>
                <a:gd name="T19" fmla="*/ 0 60000 65536"/>
                <a:gd name="T20" fmla="*/ 0 60000 65536"/>
                <a:gd name="T21" fmla="*/ 0 w 1491000"/>
                <a:gd name="T22" fmla="*/ 0 h 1191000"/>
                <a:gd name="T23" fmla="*/ 1491000 w 1491000"/>
                <a:gd name="T24" fmla="*/ 1191000 h 1191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1000" h="1191000">
                  <a:moveTo>
                    <a:pt x="0" y="1191000"/>
                  </a:moveTo>
                  <a:cubicBezTo>
                    <a:pt x="81000" y="1167000"/>
                    <a:pt x="162000" y="1143000"/>
                    <a:pt x="234000" y="1119000"/>
                  </a:cubicBezTo>
                  <a:cubicBezTo>
                    <a:pt x="306000" y="1095000"/>
                    <a:pt x="378000" y="1074000"/>
                    <a:pt x="432000" y="1047000"/>
                  </a:cubicBezTo>
                  <a:cubicBezTo>
                    <a:pt x="486000" y="1020000"/>
                    <a:pt x="513000" y="993000"/>
                    <a:pt x="558000" y="957000"/>
                  </a:cubicBezTo>
                  <a:cubicBezTo>
                    <a:pt x="603000" y="921000"/>
                    <a:pt x="564000" y="972000"/>
                    <a:pt x="702000" y="831000"/>
                  </a:cubicBezTo>
                  <a:cubicBezTo>
                    <a:pt x="840000" y="690000"/>
                    <a:pt x="1281000" y="222000"/>
                    <a:pt x="1386000" y="111000"/>
                  </a:cubicBezTo>
                  <a:cubicBezTo>
                    <a:pt x="1491000" y="0"/>
                    <a:pt x="1411500" y="82500"/>
                    <a:pt x="1332000" y="165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288" name="AutoShape 906"/>
            <p:cNvSpPr>
              <a:spLocks noChangeArrowheads="1"/>
            </p:cNvSpPr>
            <p:nvPr/>
          </p:nvSpPr>
          <p:spPr bwMode="auto">
            <a:xfrm rot="-5400000">
              <a:off x="110093898" y="110107273"/>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19</a:t>
              </a:r>
              <a:endParaRPr lang="sv-SE"/>
            </a:p>
          </p:txBody>
        </p:sp>
        <p:sp>
          <p:nvSpPr>
            <p:cNvPr id="3289" name="AutoShape 907"/>
            <p:cNvSpPr>
              <a:spLocks noChangeArrowheads="1"/>
            </p:cNvSpPr>
            <p:nvPr/>
          </p:nvSpPr>
          <p:spPr bwMode="auto">
            <a:xfrm rot="-5400000">
              <a:off x="109974529" y="110039335"/>
              <a:ext cx="69360" cy="56300"/>
            </a:xfrm>
            <a:prstGeom prst="homePlate">
              <a:avLst>
                <a:gd name="adj" fmla="val 30799"/>
              </a:avLst>
            </a:prstGeom>
            <a:solidFill>
              <a:srgbClr val="CCCC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28</a:t>
              </a:r>
              <a:endParaRPr lang="sv-SE"/>
            </a:p>
          </p:txBody>
        </p:sp>
        <p:sp>
          <p:nvSpPr>
            <p:cNvPr id="3290" name="AutoShape 908"/>
            <p:cNvSpPr>
              <a:spLocks noChangeArrowheads="1"/>
            </p:cNvSpPr>
            <p:nvPr/>
          </p:nvSpPr>
          <p:spPr bwMode="auto">
            <a:xfrm rot="-5400000">
              <a:off x="109922680" y="110096206"/>
              <a:ext cx="69361" cy="56299"/>
            </a:xfrm>
            <a:prstGeom prst="homePlate">
              <a:avLst>
                <a:gd name="adj" fmla="val 30800"/>
              </a:avLst>
            </a:prstGeom>
            <a:solidFill>
              <a:srgbClr val="00FFCC"/>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27</a:t>
              </a:r>
              <a:endParaRPr lang="sv-SE"/>
            </a:p>
          </p:txBody>
        </p:sp>
        <p:sp>
          <p:nvSpPr>
            <p:cNvPr id="3291" name="AutoShape 909"/>
            <p:cNvSpPr>
              <a:spLocks noChangeArrowheads="1"/>
            </p:cNvSpPr>
            <p:nvPr/>
          </p:nvSpPr>
          <p:spPr bwMode="auto">
            <a:xfrm rot="-5400000">
              <a:off x="109882946" y="110149231"/>
              <a:ext cx="69361" cy="56300"/>
            </a:xfrm>
            <a:prstGeom prst="homePlate">
              <a:avLst>
                <a:gd name="adj" fmla="val 30800"/>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26</a:t>
              </a:r>
              <a:endParaRPr lang="sv-SE"/>
            </a:p>
          </p:txBody>
        </p:sp>
        <p:sp>
          <p:nvSpPr>
            <p:cNvPr id="3292" name="Text Box 910"/>
            <p:cNvSpPr txBox="1">
              <a:spLocks noChangeArrowheads="1"/>
            </p:cNvSpPr>
            <p:nvPr/>
          </p:nvSpPr>
          <p:spPr bwMode="auto">
            <a:xfrm>
              <a:off x="105642031" y="107169065"/>
              <a:ext cx="1415277" cy="40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2400">
                  <a:solidFill>
                    <a:srgbClr val="000000"/>
                  </a:solidFill>
                  <a:latin typeface="Times New Roman" pitchFamily="18" charset="0"/>
                </a:rPr>
                <a:t>Åkullsjön</a:t>
              </a:r>
              <a:endParaRPr lang="sv-SE"/>
            </a:p>
          </p:txBody>
        </p:sp>
        <p:sp>
          <p:nvSpPr>
            <p:cNvPr id="3293" name="Freeform 911"/>
            <p:cNvSpPr>
              <a:spLocks/>
            </p:cNvSpPr>
            <p:nvPr/>
          </p:nvSpPr>
          <p:spPr bwMode="auto">
            <a:xfrm>
              <a:off x="110859606" y="107486152"/>
              <a:ext cx="917650" cy="2232673"/>
            </a:xfrm>
            <a:custGeom>
              <a:avLst/>
              <a:gdLst>
                <a:gd name="T0" fmla="*/ 0 w 1044000"/>
                <a:gd name="T1" fmla="*/ 1131791 h 2646000"/>
                <a:gd name="T2" fmla="*/ 18887 w 1044000"/>
                <a:gd name="T3" fmla="*/ 970107 h 2646000"/>
                <a:gd name="T4" fmla="*/ 28333 w 1044000"/>
                <a:gd name="T5" fmla="*/ 893113 h 2646000"/>
                <a:gd name="T6" fmla="*/ 113328 w 1044000"/>
                <a:gd name="T7" fmla="*/ 793023 h 2646000"/>
                <a:gd name="T8" fmla="*/ 188880 w 1044000"/>
                <a:gd name="T9" fmla="*/ 700632 h 2646000"/>
                <a:gd name="T10" fmla="*/ 264432 w 1044000"/>
                <a:gd name="T11" fmla="*/ 600543 h 2646000"/>
                <a:gd name="T12" fmla="*/ 377760 w 1044000"/>
                <a:gd name="T13" fmla="*/ 492752 h 2646000"/>
                <a:gd name="T14" fmla="*/ 396647 w 1044000"/>
                <a:gd name="T15" fmla="*/ 415759 h 2646000"/>
                <a:gd name="T16" fmla="*/ 396647 w 1044000"/>
                <a:gd name="T17" fmla="*/ 323369 h 2646000"/>
                <a:gd name="T18" fmla="*/ 396647 w 1044000"/>
                <a:gd name="T19" fmla="*/ 261775 h 2646000"/>
                <a:gd name="T20" fmla="*/ 443867 w 1044000"/>
                <a:gd name="T21" fmla="*/ 138586 h 2646000"/>
                <a:gd name="T22" fmla="*/ 547752 w 1044000"/>
                <a:gd name="T23" fmla="*/ 0 h 2646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4000"/>
                <a:gd name="T37" fmla="*/ 0 h 2646000"/>
                <a:gd name="T38" fmla="*/ 1044000 w 1044000"/>
                <a:gd name="T39" fmla="*/ 2646000 h 2646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4000" h="2646000">
                  <a:moveTo>
                    <a:pt x="0" y="2646000"/>
                  </a:moveTo>
                  <a:cubicBezTo>
                    <a:pt x="13500" y="2503500"/>
                    <a:pt x="27000" y="2361000"/>
                    <a:pt x="36000" y="2268000"/>
                  </a:cubicBezTo>
                  <a:cubicBezTo>
                    <a:pt x="45000" y="2175000"/>
                    <a:pt x="24000" y="2157000"/>
                    <a:pt x="54000" y="2088000"/>
                  </a:cubicBezTo>
                  <a:cubicBezTo>
                    <a:pt x="84000" y="2019000"/>
                    <a:pt x="165000" y="1929000"/>
                    <a:pt x="216000" y="1854000"/>
                  </a:cubicBezTo>
                  <a:cubicBezTo>
                    <a:pt x="267000" y="1779000"/>
                    <a:pt x="312000" y="1713000"/>
                    <a:pt x="360000" y="1638000"/>
                  </a:cubicBezTo>
                  <a:cubicBezTo>
                    <a:pt x="408000" y="1563000"/>
                    <a:pt x="444000" y="1485000"/>
                    <a:pt x="504000" y="1404000"/>
                  </a:cubicBezTo>
                  <a:cubicBezTo>
                    <a:pt x="564000" y="1323000"/>
                    <a:pt x="678000" y="1224000"/>
                    <a:pt x="720000" y="1152000"/>
                  </a:cubicBezTo>
                  <a:cubicBezTo>
                    <a:pt x="762000" y="1080000"/>
                    <a:pt x="750000" y="1038000"/>
                    <a:pt x="756000" y="972000"/>
                  </a:cubicBezTo>
                  <a:cubicBezTo>
                    <a:pt x="762000" y="906000"/>
                    <a:pt x="756000" y="816000"/>
                    <a:pt x="756000" y="756000"/>
                  </a:cubicBezTo>
                  <a:cubicBezTo>
                    <a:pt x="756000" y="696000"/>
                    <a:pt x="741000" y="684000"/>
                    <a:pt x="756000" y="612000"/>
                  </a:cubicBezTo>
                  <a:cubicBezTo>
                    <a:pt x="771000" y="540000"/>
                    <a:pt x="798000" y="426000"/>
                    <a:pt x="846000" y="324000"/>
                  </a:cubicBezTo>
                  <a:cubicBezTo>
                    <a:pt x="894000" y="222000"/>
                    <a:pt x="969000" y="111000"/>
                    <a:pt x="1044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294" name="Freeform 912"/>
            <p:cNvSpPr>
              <a:spLocks/>
            </p:cNvSpPr>
            <p:nvPr/>
          </p:nvSpPr>
          <p:spPr bwMode="auto">
            <a:xfrm>
              <a:off x="110543175" y="109640353"/>
              <a:ext cx="2468164" cy="278451"/>
            </a:xfrm>
            <a:custGeom>
              <a:avLst/>
              <a:gdLst>
                <a:gd name="T0" fmla="*/ 0 w 2808000"/>
                <a:gd name="T1" fmla="*/ 78275 h 330000"/>
                <a:gd name="T2" fmla="*/ 37777 w 2808000"/>
                <a:gd name="T3" fmla="*/ 55178 h 330000"/>
                <a:gd name="T4" fmla="*/ 103884 w 2808000"/>
                <a:gd name="T5" fmla="*/ 39780 h 330000"/>
                <a:gd name="T6" fmla="*/ 179437 w 2808000"/>
                <a:gd name="T7" fmla="*/ 39780 h 330000"/>
                <a:gd name="T8" fmla="*/ 273876 w 2808000"/>
                <a:gd name="T9" fmla="*/ 39780 h 330000"/>
                <a:gd name="T10" fmla="*/ 377761 w 2808000"/>
                <a:gd name="T11" fmla="*/ 32080 h 330000"/>
                <a:gd name="T12" fmla="*/ 500534 w 2808000"/>
                <a:gd name="T13" fmla="*/ 24381 h 330000"/>
                <a:gd name="T14" fmla="*/ 557197 w 2808000"/>
                <a:gd name="T15" fmla="*/ 16682 h 330000"/>
                <a:gd name="T16" fmla="*/ 604417 w 2808000"/>
                <a:gd name="T17" fmla="*/ 8982 h 330000"/>
                <a:gd name="T18" fmla="*/ 670526 w 2808000"/>
                <a:gd name="T19" fmla="*/ 1283 h 330000"/>
                <a:gd name="T20" fmla="*/ 736634 w 2808000"/>
                <a:gd name="T21" fmla="*/ 16682 h 330000"/>
                <a:gd name="T22" fmla="*/ 859406 w 2808000"/>
                <a:gd name="T23" fmla="*/ 47478 h 330000"/>
                <a:gd name="T24" fmla="*/ 1019955 w 2808000"/>
                <a:gd name="T25" fmla="*/ 93673 h 330000"/>
                <a:gd name="T26" fmla="*/ 1171059 w 2808000"/>
                <a:gd name="T27" fmla="*/ 116771 h 330000"/>
                <a:gd name="T28" fmla="*/ 1322162 w 2808000"/>
                <a:gd name="T29" fmla="*/ 139870 h 330000"/>
                <a:gd name="T30" fmla="*/ 1473267 w 2808000"/>
                <a:gd name="T31" fmla="*/ 124470 h 33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8000"/>
                <a:gd name="T49" fmla="*/ 0 h 330000"/>
                <a:gd name="T50" fmla="*/ 2808000 w 2808000"/>
                <a:gd name="T51" fmla="*/ 330000 h 33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8000" h="330000">
                  <a:moveTo>
                    <a:pt x="0" y="183000"/>
                  </a:moveTo>
                  <a:cubicBezTo>
                    <a:pt x="19500" y="163500"/>
                    <a:pt x="39000" y="144000"/>
                    <a:pt x="72000" y="129000"/>
                  </a:cubicBezTo>
                  <a:cubicBezTo>
                    <a:pt x="105000" y="114000"/>
                    <a:pt x="153000" y="99000"/>
                    <a:pt x="198000" y="93000"/>
                  </a:cubicBezTo>
                  <a:cubicBezTo>
                    <a:pt x="243000" y="87000"/>
                    <a:pt x="288000" y="93000"/>
                    <a:pt x="342000" y="93000"/>
                  </a:cubicBezTo>
                  <a:cubicBezTo>
                    <a:pt x="396000" y="93000"/>
                    <a:pt x="459000" y="96000"/>
                    <a:pt x="522000" y="93000"/>
                  </a:cubicBezTo>
                  <a:cubicBezTo>
                    <a:pt x="585000" y="90000"/>
                    <a:pt x="648000" y="81000"/>
                    <a:pt x="720000" y="75000"/>
                  </a:cubicBezTo>
                  <a:cubicBezTo>
                    <a:pt x="792000" y="69000"/>
                    <a:pt x="897000" y="63000"/>
                    <a:pt x="954000" y="57000"/>
                  </a:cubicBezTo>
                  <a:cubicBezTo>
                    <a:pt x="1011000" y="51000"/>
                    <a:pt x="1029000" y="45000"/>
                    <a:pt x="1062000" y="39000"/>
                  </a:cubicBezTo>
                  <a:cubicBezTo>
                    <a:pt x="1095000" y="33000"/>
                    <a:pt x="1116000" y="27000"/>
                    <a:pt x="1152000" y="21000"/>
                  </a:cubicBezTo>
                  <a:cubicBezTo>
                    <a:pt x="1188000" y="15000"/>
                    <a:pt x="1236000" y="0"/>
                    <a:pt x="1278000" y="3000"/>
                  </a:cubicBezTo>
                  <a:cubicBezTo>
                    <a:pt x="1320000" y="6000"/>
                    <a:pt x="1344000" y="21000"/>
                    <a:pt x="1404000" y="39000"/>
                  </a:cubicBezTo>
                  <a:cubicBezTo>
                    <a:pt x="1464000" y="57000"/>
                    <a:pt x="1548000" y="81000"/>
                    <a:pt x="1638000" y="111000"/>
                  </a:cubicBezTo>
                  <a:cubicBezTo>
                    <a:pt x="1728000" y="141000"/>
                    <a:pt x="1845000" y="192000"/>
                    <a:pt x="1944000" y="219000"/>
                  </a:cubicBezTo>
                  <a:cubicBezTo>
                    <a:pt x="2043000" y="246000"/>
                    <a:pt x="2136000" y="255000"/>
                    <a:pt x="2232000" y="273000"/>
                  </a:cubicBezTo>
                  <a:cubicBezTo>
                    <a:pt x="2328000" y="291000"/>
                    <a:pt x="2424000" y="324000"/>
                    <a:pt x="2520000" y="327000"/>
                  </a:cubicBezTo>
                  <a:cubicBezTo>
                    <a:pt x="2616000" y="330000"/>
                    <a:pt x="2712000" y="310500"/>
                    <a:pt x="2808000" y="291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295" name="Freeform 913"/>
            <p:cNvSpPr>
              <a:spLocks/>
            </p:cNvSpPr>
            <p:nvPr/>
          </p:nvSpPr>
          <p:spPr bwMode="auto">
            <a:xfrm>
              <a:off x="105021448" y="108594894"/>
              <a:ext cx="4350930" cy="2116230"/>
            </a:xfrm>
            <a:custGeom>
              <a:avLst/>
              <a:gdLst>
                <a:gd name="T0" fmla="*/ 0 w 4950000"/>
                <a:gd name="T1" fmla="*/ 0 h 2508000"/>
                <a:gd name="T2" fmla="*/ 75552 w 4950000"/>
                <a:gd name="T3" fmla="*/ 15399 h 2508000"/>
                <a:gd name="T4" fmla="*/ 160548 w 4950000"/>
                <a:gd name="T5" fmla="*/ 53896 h 2508000"/>
                <a:gd name="T6" fmla="*/ 254988 w 4950000"/>
                <a:gd name="T7" fmla="*/ 138586 h 2508000"/>
                <a:gd name="T8" fmla="*/ 358873 w 4950000"/>
                <a:gd name="T9" fmla="*/ 277174 h 2508000"/>
                <a:gd name="T10" fmla="*/ 509976 w 4950000"/>
                <a:gd name="T11" fmla="*/ 377264 h 2508000"/>
                <a:gd name="T12" fmla="*/ 708301 w 4950000"/>
                <a:gd name="T13" fmla="*/ 469655 h 2508000"/>
                <a:gd name="T14" fmla="*/ 887738 w 4950000"/>
                <a:gd name="T15" fmla="*/ 531249 h 2508000"/>
                <a:gd name="T16" fmla="*/ 1057730 w 4950000"/>
                <a:gd name="T17" fmla="*/ 600543 h 2508000"/>
                <a:gd name="T18" fmla="*/ 1407157 w 4950000"/>
                <a:gd name="T19" fmla="*/ 823821 h 2508000"/>
                <a:gd name="T20" fmla="*/ 1482710 w 4950000"/>
                <a:gd name="T21" fmla="*/ 877716 h 2508000"/>
                <a:gd name="T22" fmla="*/ 1511042 w 4950000"/>
                <a:gd name="T23" fmla="*/ 885415 h 2508000"/>
                <a:gd name="T24" fmla="*/ 1624371 w 4950000"/>
                <a:gd name="T25" fmla="*/ 923912 h 2508000"/>
                <a:gd name="T26" fmla="*/ 1860472 w 4950000"/>
                <a:gd name="T27" fmla="*/ 985506 h 2508000"/>
                <a:gd name="T28" fmla="*/ 2115459 w 4950000"/>
                <a:gd name="T29" fmla="*/ 1024001 h 2508000"/>
                <a:gd name="T30" fmla="*/ 2285451 w 4950000"/>
                <a:gd name="T31" fmla="*/ 1054799 h 2508000"/>
                <a:gd name="T32" fmla="*/ 2408223 w 4950000"/>
                <a:gd name="T33" fmla="*/ 1070197 h 2508000"/>
                <a:gd name="T34" fmla="*/ 2502664 w 4950000"/>
                <a:gd name="T35" fmla="*/ 1070197 h 2508000"/>
                <a:gd name="T36" fmla="*/ 2597102 w 4950000"/>
                <a:gd name="T37" fmla="*/ 1054799 h 2508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50000"/>
                <a:gd name="T58" fmla="*/ 0 h 2508000"/>
                <a:gd name="T59" fmla="*/ 4950000 w 4950000"/>
                <a:gd name="T60" fmla="*/ 2508000 h 2508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50000" h="2508000">
                  <a:moveTo>
                    <a:pt x="0" y="0"/>
                  </a:moveTo>
                  <a:cubicBezTo>
                    <a:pt x="46500" y="7500"/>
                    <a:pt x="93000" y="15000"/>
                    <a:pt x="144000" y="36000"/>
                  </a:cubicBezTo>
                  <a:cubicBezTo>
                    <a:pt x="195000" y="57000"/>
                    <a:pt x="249000" y="78000"/>
                    <a:pt x="306000" y="126000"/>
                  </a:cubicBezTo>
                  <a:cubicBezTo>
                    <a:pt x="363000" y="174000"/>
                    <a:pt x="423000" y="237000"/>
                    <a:pt x="486000" y="324000"/>
                  </a:cubicBezTo>
                  <a:cubicBezTo>
                    <a:pt x="549000" y="411000"/>
                    <a:pt x="603000" y="555000"/>
                    <a:pt x="684000" y="648000"/>
                  </a:cubicBezTo>
                  <a:cubicBezTo>
                    <a:pt x="765000" y="741000"/>
                    <a:pt x="861000" y="807000"/>
                    <a:pt x="972000" y="882000"/>
                  </a:cubicBezTo>
                  <a:cubicBezTo>
                    <a:pt x="1083000" y="957000"/>
                    <a:pt x="1230000" y="1038000"/>
                    <a:pt x="1350000" y="1098000"/>
                  </a:cubicBezTo>
                  <a:cubicBezTo>
                    <a:pt x="1470000" y="1158000"/>
                    <a:pt x="1581000" y="1191000"/>
                    <a:pt x="1692000" y="1242000"/>
                  </a:cubicBezTo>
                  <a:cubicBezTo>
                    <a:pt x="1803000" y="1293000"/>
                    <a:pt x="1851000" y="1290000"/>
                    <a:pt x="2016000" y="1404000"/>
                  </a:cubicBezTo>
                  <a:cubicBezTo>
                    <a:pt x="2181000" y="1518000"/>
                    <a:pt x="2547000" y="1818000"/>
                    <a:pt x="2682000" y="1926000"/>
                  </a:cubicBezTo>
                  <a:cubicBezTo>
                    <a:pt x="2817000" y="2034000"/>
                    <a:pt x="2793000" y="2028000"/>
                    <a:pt x="2826000" y="2052000"/>
                  </a:cubicBezTo>
                  <a:cubicBezTo>
                    <a:pt x="2859000" y="2076000"/>
                    <a:pt x="2835000" y="2052000"/>
                    <a:pt x="2880000" y="2070000"/>
                  </a:cubicBezTo>
                  <a:cubicBezTo>
                    <a:pt x="2925000" y="2088000"/>
                    <a:pt x="2985000" y="2121000"/>
                    <a:pt x="3096000" y="2160000"/>
                  </a:cubicBezTo>
                  <a:cubicBezTo>
                    <a:pt x="3207000" y="2199000"/>
                    <a:pt x="3390000" y="2265000"/>
                    <a:pt x="3546000" y="2304000"/>
                  </a:cubicBezTo>
                  <a:cubicBezTo>
                    <a:pt x="3702000" y="2343000"/>
                    <a:pt x="3897000" y="2367000"/>
                    <a:pt x="4032000" y="2394000"/>
                  </a:cubicBezTo>
                  <a:cubicBezTo>
                    <a:pt x="4167000" y="2421000"/>
                    <a:pt x="4263000" y="2448000"/>
                    <a:pt x="4356000" y="2466000"/>
                  </a:cubicBezTo>
                  <a:cubicBezTo>
                    <a:pt x="4449000" y="2484000"/>
                    <a:pt x="4521000" y="2496000"/>
                    <a:pt x="4590000" y="2502000"/>
                  </a:cubicBezTo>
                  <a:cubicBezTo>
                    <a:pt x="4659000" y="2508000"/>
                    <a:pt x="4710000" y="2508000"/>
                    <a:pt x="4770000" y="2502000"/>
                  </a:cubicBezTo>
                  <a:cubicBezTo>
                    <a:pt x="4830000" y="2496000"/>
                    <a:pt x="4890000" y="2481000"/>
                    <a:pt x="4950000" y="246600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296" name="Freeform 914"/>
            <p:cNvSpPr>
              <a:spLocks/>
            </p:cNvSpPr>
            <p:nvPr/>
          </p:nvSpPr>
          <p:spPr bwMode="auto">
            <a:xfrm>
              <a:off x="110179278" y="107486152"/>
              <a:ext cx="493106" cy="1473261"/>
            </a:xfrm>
            <a:custGeom>
              <a:avLst/>
              <a:gdLst>
                <a:gd name="T0" fmla="*/ 0 w 561000"/>
                <a:gd name="T1" fmla="*/ 746829 h 1746000"/>
                <a:gd name="T2" fmla="*/ 37777 w 561000"/>
                <a:gd name="T3" fmla="*/ 685235 h 1746000"/>
                <a:gd name="T4" fmla="*/ 66109 w 561000"/>
                <a:gd name="T5" fmla="*/ 623642 h 1746000"/>
                <a:gd name="T6" fmla="*/ 141661 w 561000"/>
                <a:gd name="T7" fmla="*/ 492754 h 1746000"/>
                <a:gd name="T8" fmla="*/ 179437 w 561000"/>
                <a:gd name="T9" fmla="*/ 408061 h 1746000"/>
                <a:gd name="T10" fmla="*/ 226657 w 561000"/>
                <a:gd name="T11" fmla="*/ 284874 h 1746000"/>
                <a:gd name="T12" fmla="*/ 264434 w 561000"/>
                <a:gd name="T13" fmla="*/ 177083 h 1746000"/>
                <a:gd name="T14" fmla="*/ 283322 w 561000"/>
                <a:gd name="T15" fmla="*/ 107790 h 1746000"/>
                <a:gd name="T16" fmla="*/ 292767 w 561000"/>
                <a:gd name="T17" fmla="*/ 61594 h 1746000"/>
                <a:gd name="T18" fmla="*/ 292767 w 561000"/>
                <a:gd name="T19" fmla="*/ 0 h 1746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1000"/>
                <a:gd name="T31" fmla="*/ 0 h 1746000"/>
                <a:gd name="T32" fmla="*/ 561000 w 561000"/>
                <a:gd name="T33" fmla="*/ 1746000 h 1746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1000" h="1746000">
                  <a:moveTo>
                    <a:pt x="0" y="1746000"/>
                  </a:moveTo>
                  <a:cubicBezTo>
                    <a:pt x="25500" y="1698000"/>
                    <a:pt x="51000" y="1650000"/>
                    <a:pt x="72000" y="1602000"/>
                  </a:cubicBezTo>
                  <a:cubicBezTo>
                    <a:pt x="93000" y="1554000"/>
                    <a:pt x="93000" y="1533000"/>
                    <a:pt x="126000" y="1458000"/>
                  </a:cubicBezTo>
                  <a:cubicBezTo>
                    <a:pt x="159000" y="1383000"/>
                    <a:pt x="234000" y="1236000"/>
                    <a:pt x="270000" y="1152000"/>
                  </a:cubicBezTo>
                  <a:cubicBezTo>
                    <a:pt x="306000" y="1068000"/>
                    <a:pt x="315000" y="1035000"/>
                    <a:pt x="342000" y="954000"/>
                  </a:cubicBezTo>
                  <a:cubicBezTo>
                    <a:pt x="369000" y="873000"/>
                    <a:pt x="405000" y="756000"/>
                    <a:pt x="432000" y="666000"/>
                  </a:cubicBezTo>
                  <a:cubicBezTo>
                    <a:pt x="459000" y="576000"/>
                    <a:pt x="486000" y="483000"/>
                    <a:pt x="504000" y="414000"/>
                  </a:cubicBezTo>
                  <a:cubicBezTo>
                    <a:pt x="522000" y="345000"/>
                    <a:pt x="531000" y="297000"/>
                    <a:pt x="540000" y="252000"/>
                  </a:cubicBezTo>
                  <a:cubicBezTo>
                    <a:pt x="549000" y="207000"/>
                    <a:pt x="555000" y="186000"/>
                    <a:pt x="558000" y="144000"/>
                  </a:cubicBezTo>
                  <a:cubicBezTo>
                    <a:pt x="561000" y="102000"/>
                    <a:pt x="558000" y="24000"/>
                    <a:pt x="55800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297" name="Freeform 915"/>
            <p:cNvSpPr>
              <a:spLocks/>
            </p:cNvSpPr>
            <p:nvPr/>
          </p:nvSpPr>
          <p:spPr bwMode="auto">
            <a:xfrm>
              <a:off x="109737942" y="108667841"/>
              <a:ext cx="805233" cy="1111737"/>
            </a:xfrm>
            <a:custGeom>
              <a:avLst/>
              <a:gdLst>
                <a:gd name="T0" fmla="*/ 476691 w 918000"/>
                <a:gd name="T1" fmla="*/ 437061 h 1404000"/>
                <a:gd name="T2" fmla="*/ 364528 w 918000"/>
                <a:gd name="T3" fmla="*/ 364217 h 1404000"/>
                <a:gd name="T4" fmla="*/ 327140 w 918000"/>
                <a:gd name="T5" fmla="*/ 324993 h 1404000"/>
                <a:gd name="T6" fmla="*/ 308447 w 918000"/>
                <a:gd name="T7" fmla="*/ 274564 h 1404000"/>
                <a:gd name="T8" fmla="*/ 289753 w 918000"/>
                <a:gd name="T9" fmla="*/ 212927 h 1404000"/>
                <a:gd name="T10" fmla="*/ 261713 w 918000"/>
                <a:gd name="T11" fmla="*/ 140084 h 1404000"/>
                <a:gd name="T12" fmla="*/ 205631 w 918000"/>
                <a:gd name="T13" fmla="*/ 106463 h 1404000"/>
                <a:gd name="T14" fmla="*/ 84122 w 918000"/>
                <a:gd name="T15" fmla="*/ 61636 h 1404000"/>
                <a:gd name="T16" fmla="*/ 0 w 918000"/>
                <a:gd name="T17" fmla="*/ 0 h 140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8000"/>
                <a:gd name="T28" fmla="*/ 0 h 1404000"/>
                <a:gd name="T29" fmla="*/ 918000 w 918000"/>
                <a:gd name="T30" fmla="*/ 1404000 h 140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8000" h="1404000">
                  <a:moveTo>
                    <a:pt x="918000" y="1404000"/>
                  </a:moveTo>
                  <a:cubicBezTo>
                    <a:pt x="834000" y="1317000"/>
                    <a:pt x="750000" y="1230000"/>
                    <a:pt x="702000" y="1170000"/>
                  </a:cubicBezTo>
                  <a:cubicBezTo>
                    <a:pt x="654000" y="1110000"/>
                    <a:pt x="648000" y="1092000"/>
                    <a:pt x="630000" y="1044000"/>
                  </a:cubicBezTo>
                  <a:cubicBezTo>
                    <a:pt x="612000" y="996000"/>
                    <a:pt x="606000" y="942000"/>
                    <a:pt x="594000" y="882000"/>
                  </a:cubicBezTo>
                  <a:cubicBezTo>
                    <a:pt x="582000" y="822000"/>
                    <a:pt x="573000" y="756000"/>
                    <a:pt x="558000" y="684000"/>
                  </a:cubicBezTo>
                  <a:cubicBezTo>
                    <a:pt x="543000" y="612000"/>
                    <a:pt x="531000" y="507000"/>
                    <a:pt x="504000" y="450000"/>
                  </a:cubicBezTo>
                  <a:cubicBezTo>
                    <a:pt x="477000" y="393000"/>
                    <a:pt x="453000" y="384000"/>
                    <a:pt x="396000" y="342000"/>
                  </a:cubicBezTo>
                  <a:cubicBezTo>
                    <a:pt x="339000" y="300000"/>
                    <a:pt x="228000" y="255000"/>
                    <a:pt x="162000" y="198000"/>
                  </a:cubicBezTo>
                  <a:cubicBezTo>
                    <a:pt x="96000" y="141000"/>
                    <a:pt x="30000" y="33000"/>
                    <a:pt x="0" y="0"/>
                  </a:cubicBezTo>
                </a:path>
              </a:pathLst>
            </a:custGeom>
            <a:noFill/>
            <a:ln w="44450">
              <a:solidFill>
                <a:srgbClr val="B2B2B2"/>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298" name="Freeform 916"/>
            <p:cNvSpPr>
              <a:spLocks/>
            </p:cNvSpPr>
            <p:nvPr/>
          </p:nvSpPr>
          <p:spPr bwMode="auto">
            <a:xfrm>
              <a:off x="109275554" y="107072900"/>
              <a:ext cx="303416" cy="420137"/>
            </a:xfrm>
            <a:custGeom>
              <a:avLst/>
              <a:gdLst>
                <a:gd name="T0" fmla="*/ 35162 w 477078"/>
                <a:gd name="T1" fmla="*/ 164 h 688151"/>
                <a:gd name="T2" fmla="*/ 21718 w 477078"/>
                <a:gd name="T3" fmla="*/ 1006 h 688151"/>
                <a:gd name="T4" fmla="*/ 20684 w 477078"/>
                <a:gd name="T5" fmla="*/ 3536 h 688151"/>
                <a:gd name="T6" fmla="*/ 18615 w 477078"/>
                <a:gd name="T7" fmla="*/ 6909 h 688151"/>
                <a:gd name="T8" fmla="*/ 13444 w 477078"/>
                <a:gd name="T9" fmla="*/ 11967 h 688151"/>
                <a:gd name="T10" fmla="*/ 11376 w 477078"/>
                <a:gd name="T11" fmla="*/ 17026 h 688151"/>
                <a:gd name="T12" fmla="*/ 9308 w 477078"/>
                <a:gd name="T13" fmla="*/ 23771 h 688151"/>
                <a:gd name="T14" fmla="*/ 7239 w 477078"/>
                <a:gd name="T15" fmla="*/ 25457 h 688151"/>
                <a:gd name="T16" fmla="*/ 6205 w 477078"/>
                <a:gd name="T17" fmla="*/ 44005 h 688151"/>
                <a:gd name="T18" fmla="*/ 3102 w 477078"/>
                <a:gd name="T19" fmla="*/ 45691 h 688151"/>
                <a:gd name="T20" fmla="*/ 1034 w 477078"/>
                <a:gd name="T21" fmla="*/ 50750 h 688151"/>
                <a:gd name="T22" fmla="*/ 0 w 477078"/>
                <a:gd name="T23" fmla="*/ 53279 h 688151"/>
                <a:gd name="T24" fmla="*/ 1034 w 477078"/>
                <a:gd name="T25" fmla="*/ 55809 h 688151"/>
                <a:gd name="T26" fmla="*/ 6205 w 477078"/>
                <a:gd name="T27" fmla="*/ 56652 h 688151"/>
                <a:gd name="T28" fmla="*/ 8274 w 477078"/>
                <a:gd name="T29" fmla="*/ 58338 h 688151"/>
                <a:gd name="T30" fmla="*/ 23786 w 477078"/>
                <a:gd name="T31" fmla="*/ 56652 h 688151"/>
                <a:gd name="T32" fmla="*/ 26889 w 477078"/>
                <a:gd name="T33" fmla="*/ 54965 h 688151"/>
                <a:gd name="T34" fmla="*/ 33094 w 477078"/>
                <a:gd name="T35" fmla="*/ 53279 h 688151"/>
                <a:gd name="T36" fmla="*/ 36196 w 477078"/>
                <a:gd name="T37" fmla="*/ 51593 h 688151"/>
                <a:gd name="T38" fmla="*/ 40333 w 477078"/>
                <a:gd name="T39" fmla="*/ 47378 h 688151"/>
                <a:gd name="T40" fmla="*/ 41367 w 477078"/>
                <a:gd name="T41" fmla="*/ 44848 h 688151"/>
                <a:gd name="T42" fmla="*/ 42401 w 477078"/>
                <a:gd name="T43" fmla="*/ 31359 h 688151"/>
                <a:gd name="T44" fmla="*/ 43435 w 477078"/>
                <a:gd name="T45" fmla="*/ 28829 h 688151"/>
                <a:gd name="T46" fmla="*/ 46538 w 477078"/>
                <a:gd name="T47" fmla="*/ 27986 h 688151"/>
                <a:gd name="T48" fmla="*/ 49640 w 477078"/>
                <a:gd name="T49" fmla="*/ 26300 h 688151"/>
                <a:gd name="T50" fmla="*/ 48606 w 477078"/>
                <a:gd name="T51" fmla="*/ 21242 h 688151"/>
                <a:gd name="T52" fmla="*/ 47572 w 477078"/>
                <a:gd name="T53" fmla="*/ 18712 h 688151"/>
                <a:gd name="T54" fmla="*/ 44470 w 477078"/>
                <a:gd name="T55" fmla="*/ 17869 h 688151"/>
                <a:gd name="T56" fmla="*/ 39299 w 477078"/>
                <a:gd name="T57" fmla="*/ 18712 h 688151"/>
                <a:gd name="T58" fmla="*/ 36196 w 477078"/>
                <a:gd name="T59" fmla="*/ 29672 h 688151"/>
                <a:gd name="T60" fmla="*/ 34128 w 477078"/>
                <a:gd name="T61" fmla="*/ 31359 h 688151"/>
                <a:gd name="T62" fmla="*/ 29991 w 477078"/>
                <a:gd name="T63" fmla="*/ 36417 h 688151"/>
                <a:gd name="T64" fmla="*/ 20684 w 477078"/>
                <a:gd name="T65" fmla="*/ 33888 h 688151"/>
                <a:gd name="T66" fmla="*/ 19649 w 477078"/>
                <a:gd name="T67" fmla="*/ 31359 h 688151"/>
                <a:gd name="T68" fmla="*/ 23786 w 477078"/>
                <a:gd name="T69" fmla="*/ 18712 h 688151"/>
                <a:gd name="T70" fmla="*/ 25854 w 477078"/>
                <a:gd name="T71" fmla="*/ 17026 h 688151"/>
                <a:gd name="T72" fmla="*/ 29991 w 477078"/>
                <a:gd name="T73" fmla="*/ 10281 h 688151"/>
                <a:gd name="T74" fmla="*/ 31025 w 477078"/>
                <a:gd name="T75" fmla="*/ 4379 h 688151"/>
                <a:gd name="T76" fmla="*/ 32060 w 477078"/>
                <a:gd name="T77" fmla="*/ 1849 h 688151"/>
                <a:gd name="T78" fmla="*/ 35162 w 477078"/>
                <a:gd name="T79" fmla="*/ 164 h 6881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7078"/>
                <a:gd name="T121" fmla="*/ 0 h 688151"/>
                <a:gd name="T122" fmla="*/ 477078 w 477078"/>
                <a:gd name="T123" fmla="*/ 688151 h 6881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7078" h="688151">
                  <a:moveTo>
                    <a:pt x="337930" y="1928"/>
                  </a:moveTo>
                  <a:cubicBezTo>
                    <a:pt x="294861" y="5241"/>
                    <a:pt x="250257" y="0"/>
                    <a:pt x="208722" y="11867"/>
                  </a:cubicBezTo>
                  <a:cubicBezTo>
                    <a:pt x="198648" y="14745"/>
                    <a:pt x="202910" y="32054"/>
                    <a:pt x="198783" y="41684"/>
                  </a:cubicBezTo>
                  <a:cubicBezTo>
                    <a:pt x="192946" y="55303"/>
                    <a:pt x="187516" y="69384"/>
                    <a:pt x="178904" y="81441"/>
                  </a:cubicBezTo>
                  <a:cubicBezTo>
                    <a:pt x="151364" y="119997"/>
                    <a:pt x="147770" y="99315"/>
                    <a:pt x="129209" y="141076"/>
                  </a:cubicBezTo>
                  <a:cubicBezTo>
                    <a:pt x="120699" y="160223"/>
                    <a:pt x="113439" y="180164"/>
                    <a:pt x="109330" y="200710"/>
                  </a:cubicBezTo>
                  <a:cubicBezTo>
                    <a:pt x="107192" y="211399"/>
                    <a:pt x="98621" y="264941"/>
                    <a:pt x="89452" y="280223"/>
                  </a:cubicBezTo>
                  <a:cubicBezTo>
                    <a:pt x="84631" y="288258"/>
                    <a:pt x="76200" y="293476"/>
                    <a:pt x="69574" y="300102"/>
                  </a:cubicBezTo>
                  <a:cubicBezTo>
                    <a:pt x="66261" y="372989"/>
                    <a:pt x="71630" y="446793"/>
                    <a:pt x="59635" y="518763"/>
                  </a:cubicBezTo>
                  <a:cubicBezTo>
                    <a:pt x="57671" y="530546"/>
                    <a:pt x="36148" y="528511"/>
                    <a:pt x="29817" y="538641"/>
                  </a:cubicBezTo>
                  <a:cubicBezTo>
                    <a:pt x="18712" y="556410"/>
                    <a:pt x="16565" y="578398"/>
                    <a:pt x="9939" y="598276"/>
                  </a:cubicBezTo>
                  <a:cubicBezTo>
                    <a:pt x="6626" y="608215"/>
                    <a:pt x="0" y="628093"/>
                    <a:pt x="0" y="628093"/>
                  </a:cubicBezTo>
                  <a:cubicBezTo>
                    <a:pt x="3313" y="638032"/>
                    <a:pt x="1222" y="652099"/>
                    <a:pt x="9939" y="657910"/>
                  </a:cubicBezTo>
                  <a:cubicBezTo>
                    <a:pt x="23995" y="667281"/>
                    <a:pt x="44108" y="661194"/>
                    <a:pt x="59635" y="667849"/>
                  </a:cubicBezTo>
                  <a:cubicBezTo>
                    <a:pt x="68248" y="671540"/>
                    <a:pt x="72887" y="681102"/>
                    <a:pt x="79513" y="687728"/>
                  </a:cubicBezTo>
                  <a:cubicBezTo>
                    <a:pt x="106175" y="685506"/>
                    <a:pt x="187998" y="688151"/>
                    <a:pt x="228600" y="667849"/>
                  </a:cubicBezTo>
                  <a:cubicBezTo>
                    <a:pt x="239284" y="662507"/>
                    <a:pt x="247501" y="652822"/>
                    <a:pt x="258417" y="647971"/>
                  </a:cubicBezTo>
                  <a:cubicBezTo>
                    <a:pt x="277565" y="639461"/>
                    <a:pt x="298174" y="634719"/>
                    <a:pt x="318052" y="628093"/>
                  </a:cubicBezTo>
                  <a:cubicBezTo>
                    <a:pt x="329384" y="624316"/>
                    <a:pt x="338542" y="615677"/>
                    <a:pt x="347870" y="608215"/>
                  </a:cubicBezTo>
                  <a:cubicBezTo>
                    <a:pt x="363276" y="595890"/>
                    <a:pt x="379017" y="575736"/>
                    <a:pt x="387626" y="558519"/>
                  </a:cubicBezTo>
                  <a:cubicBezTo>
                    <a:pt x="392311" y="549148"/>
                    <a:pt x="394252" y="538641"/>
                    <a:pt x="397565" y="528702"/>
                  </a:cubicBezTo>
                  <a:cubicBezTo>
                    <a:pt x="400878" y="475693"/>
                    <a:pt x="401944" y="422496"/>
                    <a:pt x="407504" y="369676"/>
                  </a:cubicBezTo>
                  <a:cubicBezTo>
                    <a:pt x="408601" y="359257"/>
                    <a:pt x="410036" y="347266"/>
                    <a:pt x="417444" y="339858"/>
                  </a:cubicBezTo>
                  <a:cubicBezTo>
                    <a:pt x="424852" y="332450"/>
                    <a:pt x="437890" y="334604"/>
                    <a:pt x="447261" y="329919"/>
                  </a:cubicBezTo>
                  <a:cubicBezTo>
                    <a:pt x="457945" y="324577"/>
                    <a:pt x="467139" y="316667"/>
                    <a:pt x="477078" y="310041"/>
                  </a:cubicBezTo>
                  <a:cubicBezTo>
                    <a:pt x="473765" y="290163"/>
                    <a:pt x="471511" y="270079"/>
                    <a:pt x="467139" y="250406"/>
                  </a:cubicBezTo>
                  <a:cubicBezTo>
                    <a:pt x="464866" y="240179"/>
                    <a:pt x="464608" y="227997"/>
                    <a:pt x="457200" y="220589"/>
                  </a:cubicBezTo>
                  <a:cubicBezTo>
                    <a:pt x="449792" y="213181"/>
                    <a:pt x="437322" y="213962"/>
                    <a:pt x="427383" y="210649"/>
                  </a:cubicBezTo>
                  <a:cubicBezTo>
                    <a:pt x="410818" y="213962"/>
                    <a:pt x="392355" y="212207"/>
                    <a:pt x="377687" y="220589"/>
                  </a:cubicBezTo>
                  <a:cubicBezTo>
                    <a:pt x="342739" y="240559"/>
                    <a:pt x="349523" y="343186"/>
                    <a:pt x="347870" y="349797"/>
                  </a:cubicBezTo>
                  <a:cubicBezTo>
                    <a:pt x="345597" y="358888"/>
                    <a:pt x="333614" y="362179"/>
                    <a:pt x="327991" y="369676"/>
                  </a:cubicBezTo>
                  <a:cubicBezTo>
                    <a:pt x="313657" y="388788"/>
                    <a:pt x="288235" y="429310"/>
                    <a:pt x="288235" y="429310"/>
                  </a:cubicBezTo>
                  <a:cubicBezTo>
                    <a:pt x="259136" y="424460"/>
                    <a:pt x="220284" y="426369"/>
                    <a:pt x="198783" y="399493"/>
                  </a:cubicBezTo>
                  <a:cubicBezTo>
                    <a:pt x="192238" y="391312"/>
                    <a:pt x="192157" y="379615"/>
                    <a:pt x="188844" y="369676"/>
                  </a:cubicBezTo>
                  <a:cubicBezTo>
                    <a:pt x="202298" y="194766"/>
                    <a:pt x="162122" y="273773"/>
                    <a:pt x="228600" y="220589"/>
                  </a:cubicBezTo>
                  <a:cubicBezTo>
                    <a:pt x="235917" y="214735"/>
                    <a:pt x="241852" y="207336"/>
                    <a:pt x="248478" y="200710"/>
                  </a:cubicBezTo>
                  <a:cubicBezTo>
                    <a:pt x="271320" y="132186"/>
                    <a:pt x="253541" y="155893"/>
                    <a:pt x="288235" y="121197"/>
                  </a:cubicBezTo>
                  <a:cubicBezTo>
                    <a:pt x="291548" y="98006"/>
                    <a:pt x="293580" y="74595"/>
                    <a:pt x="298174" y="51623"/>
                  </a:cubicBezTo>
                  <a:cubicBezTo>
                    <a:pt x="300229" y="41350"/>
                    <a:pt x="301568" y="29987"/>
                    <a:pt x="308113" y="21806"/>
                  </a:cubicBezTo>
                  <a:cubicBezTo>
                    <a:pt x="315575" y="12478"/>
                    <a:pt x="327991" y="8554"/>
                    <a:pt x="337930" y="1928"/>
                  </a:cubicBez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299" name="Freeform 917"/>
            <p:cNvSpPr>
              <a:spLocks/>
            </p:cNvSpPr>
            <p:nvPr/>
          </p:nvSpPr>
          <p:spPr bwMode="auto">
            <a:xfrm>
              <a:off x="109350007" y="107370482"/>
              <a:ext cx="583236" cy="726919"/>
            </a:xfrm>
            <a:custGeom>
              <a:avLst/>
              <a:gdLst>
                <a:gd name="T0" fmla="*/ 83998 w 917053"/>
                <a:gd name="T1" fmla="*/ 973 h 1190634"/>
                <a:gd name="T2" fmla="*/ 76759 w 917053"/>
                <a:gd name="T3" fmla="*/ 1816 h 1190634"/>
                <a:gd name="T4" fmla="*/ 74691 w 917053"/>
                <a:gd name="T5" fmla="*/ 3503 h 1190634"/>
                <a:gd name="T6" fmla="*/ 69519 w 917053"/>
                <a:gd name="T7" fmla="*/ 6875 h 1190634"/>
                <a:gd name="T8" fmla="*/ 68485 w 917053"/>
                <a:gd name="T9" fmla="*/ 9404 h 1190634"/>
                <a:gd name="T10" fmla="*/ 67451 w 917053"/>
                <a:gd name="T11" fmla="*/ 16149 h 1190634"/>
                <a:gd name="T12" fmla="*/ 61246 w 917053"/>
                <a:gd name="T13" fmla="*/ 22894 h 1190634"/>
                <a:gd name="T14" fmla="*/ 58143 w 917053"/>
                <a:gd name="T15" fmla="*/ 27953 h 1190634"/>
                <a:gd name="T16" fmla="*/ 56075 w 917053"/>
                <a:gd name="T17" fmla="*/ 29639 h 1190634"/>
                <a:gd name="T18" fmla="*/ 55041 w 917053"/>
                <a:gd name="T19" fmla="*/ 32168 h 1190634"/>
                <a:gd name="T20" fmla="*/ 54006 w 917053"/>
                <a:gd name="T21" fmla="*/ 45658 h 1190634"/>
                <a:gd name="T22" fmla="*/ 48836 w 917053"/>
                <a:gd name="T23" fmla="*/ 46501 h 1190634"/>
                <a:gd name="T24" fmla="*/ 46767 w 917053"/>
                <a:gd name="T25" fmla="*/ 48187 h 1190634"/>
                <a:gd name="T26" fmla="*/ 43664 w 917053"/>
                <a:gd name="T27" fmla="*/ 49874 h 1190634"/>
                <a:gd name="T28" fmla="*/ 41597 w 917053"/>
                <a:gd name="T29" fmla="*/ 52403 h 1190634"/>
                <a:gd name="T30" fmla="*/ 38494 w 917053"/>
                <a:gd name="T31" fmla="*/ 54089 h 1190634"/>
                <a:gd name="T32" fmla="*/ 36426 w 917053"/>
                <a:gd name="T33" fmla="*/ 55776 h 1190634"/>
                <a:gd name="T34" fmla="*/ 33323 w 917053"/>
                <a:gd name="T35" fmla="*/ 63363 h 1190634"/>
                <a:gd name="T36" fmla="*/ 32289 w 917053"/>
                <a:gd name="T37" fmla="*/ 65893 h 1190634"/>
                <a:gd name="T38" fmla="*/ 33323 w 917053"/>
                <a:gd name="T39" fmla="*/ 68422 h 1190634"/>
                <a:gd name="T40" fmla="*/ 32289 w 917053"/>
                <a:gd name="T41" fmla="*/ 79382 h 1190634"/>
                <a:gd name="T42" fmla="*/ 29186 w 917053"/>
                <a:gd name="T43" fmla="*/ 80226 h 1190634"/>
                <a:gd name="T44" fmla="*/ 20913 w 917053"/>
                <a:gd name="T45" fmla="*/ 81069 h 1190634"/>
                <a:gd name="T46" fmla="*/ 14708 w 917053"/>
                <a:gd name="T47" fmla="*/ 83598 h 1190634"/>
                <a:gd name="T48" fmla="*/ 8503 w 917053"/>
                <a:gd name="T49" fmla="*/ 85284 h 1190634"/>
                <a:gd name="T50" fmla="*/ 7468 w 917053"/>
                <a:gd name="T51" fmla="*/ 87814 h 1190634"/>
                <a:gd name="T52" fmla="*/ 5400 w 917053"/>
                <a:gd name="T53" fmla="*/ 89500 h 1190634"/>
                <a:gd name="T54" fmla="*/ 7468 w 917053"/>
                <a:gd name="T55" fmla="*/ 91186 h 1190634"/>
                <a:gd name="T56" fmla="*/ 1263 w 917053"/>
                <a:gd name="T57" fmla="*/ 92029 h 1190634"/>
                <a:gd name="T58" fmla="*/ 5400 w 917053"/>
                <a:gd name="T59" fmla="*/ 92872 h 1190634"/>
                <a:gd name="T60" fmla="*/ 230 w 917053"/>
                <a:gd name="T61" fmla="*/ 93715 h 1190634"/>
                <a:gd name="T62" fmla="*/ 25050 w 917053"/>
                <a:gd name="T63" fmla="*/ 95402 h 1190634"/>
                <a:gd name="T64" fmla="*/ 33323 w 917053"/>
                <a:gd name="T65" fmla="*/ 96245 h 1190634"/>
                <a:gd name="T66" fmla="*/ 37460 w 917053"/>
                <a:gd name="T67" fmla="*/ 97931 h 1190634"/>
                <a:gd name="T68" fmla="*/ 45733 w 917053"/>
                <a:gd name="T69" fmla="*/ 99617 h 1190634"/>
                <a:gd name="T70" fmla="*/ 55041 w 917053"/>
                <a:gd name="T71" fmla="*/ 98774 h 1190634"/>
                <a:gd name="T72" fmla="*/ 59178 w 917053"/>
                <a:gd name="T73" fmla="*/ 82755 h 1190634"/>
                <a:gd name="T74" fmla="*/ 62280 w 917053"/>
                <a:gd name="T75" fmla="*/ 81912 h 1190634"/>
                <a:gd name="T76" fmla="*/ 67451 w 917053"/>
                <a:gd name="T77" fmla="*/ 78539 h 1190634"/>
                <a:gd name="T78" fmla="*/ 73656 w 917053"/>
                <a:gd name="T79" fmla="*/ 76854 h 1190634"/>
                <a:gd name="T80" fmla="*/ 75725 w 917053"/>
                <a:gd name="T81" fmla="*/ 74324 h 1190634"/>
                <a:gd name="T82" fmla="*/ 78827 w 917053"/>
                <a:gd name="T83" fmla="*/ 73481 h 1190634"/>
                <a:gd name="T84" fmla="*/ 80896 w 917053"/>
                <a:gd name="T85" fmla="*/ 68422 h 1190634"/>
                <a:gd name="T86" fmla="*/ 81929 w 917053"/>
                <a:gd name="T87" fmla="*/ 65893 h 1190634"/>
                <a:gd name="T88" fmla="*/ 83998 w 917053"/>
                <a:gd name="T89" fmla="*/ 63363 h 1190634"/>
                <a:gd name="T90" fmla="*/ 85032 w 917053"/>
                <a:gd name="T91" fmla="*/ 60834 h 1190634"/>
                <a:gd name="T92" fmla="*/ 83998 w 917053"/>
                <a:gd name="T93" fmla="*/ 55776 h 1190634"/>
                <a:gd name="T94" fmla="*/ 82964 w 917053"/>
                <a:gd name="T95" fmla="*/ 53246 h 1190634"/>
                <a:gd name="T96" fmla="*/ 79861 w 917053"/>
                <a:gd name="T97" fmla="*/ 52403 h 1190634"/>
                <a:gd name="T98" fmla="*/ 77793 w 917053"/>
                <a:gd name="T99" fmla="*/ 50717 h 1190634"/>
                <a:gd name="T100" fmla="*/ 74691 w 917053"/>
                <a:gd name="T101" fmla="*/ 49874 h 1190634"/>
                <a:gd name="T102" fmla="*/ 72622 w 917053"/>
                <a:gd name="T103" fmla="*/ 47344 h 1190634"/>
                <a:gd name="T104" fmla="*/ 73656 w 917053"/>
                <a:gd name="T105" fmla="*/ 43129 h 1190634"/>
                <a:gd name="T106" fmla="*/ 79861 w 917053"/>
                <a:gd name="T107" fmla="*/ 41442 h 1190634"/>
                <a:gd name="T108" fmla="*/ 91238 w 917053"/>
                <a:gd name="T109" fmla="*/ 38913 h 1190634"/>
                <a:gd name="T110" fmla="*/ 94340 w 917053"/>
                <a:gd name="T111" fmla="*/ 37227 h 1190634"/>
                <a:gd name="T112" fmla="*/ 95374 w 917053"/>
                <a:gd name="T113" fmla="*/ 33855 h 1190634"/>
                <a:gd name="T114" fmla="*/ 93305 w 917053"/>
                <a:gd name="T115" fmla="*/ 21207 h 1190634"/>
                <a:gd name="T116" fmla="*/ 91238 w 917053"/>
                <a:gd name="T117" fmla="*/ 18679 h 1190634"/>
                <a:gd name="T118" fmla="*/ 91238 w 917053"/>
                <a:gd name="T119" fmla="*/ 1816 h 1190634"/>
                <a:gd name="T120" fmla="*/ 83998 w 917053"/>
                <a:gd name="T121" fmla="*/ 973 h 11906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7053"/>
                <a:gd name="T184" fmla="*/ 0 h 1190634"/>
                <a:gd name="T185" fmla="*/ 917053 w 917053"/>
                <a:gd name="T186" fmla="*/ 1190634 h 11906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7053" h="1190634">
                  <a:moveTo>
                    <a:pt x="807272" y="11469"/>
                  </a:moveTo>
                  <a:cubicBezTo>
                    <a:pt x="784081" y="14782"/>
                    <a:pt x="759923" y="14000"/>
                    <a:pt x="737698" y="21408"/>
                  </a:cubicBezTo>
                  <a:cubicBezTo>
                    <a:pt x="728808" y="24371"/>
                    <a:pt x="725137" y="35433"/>
                    <a:pt x="717820" y="41287"/>
                  </a:cubicBezTo>
                  <a:cubicBezTo>
                    <a:pt x="655117" y="91450"/>
                    <a:pt x="716131" y="33038"/>
                    <a:pt x="668124" y="81043"/>
                  </a:cubicBezTo>
                  <a:cubicBezTo>
                    <a:pt x="664811" y="90982"/>
                    <a:pt x="660059" y="100553"/>
                    <a:pt x="658185" y="110861"/>
                  </a:cubicBezTo>
                  <a:cubicBezTo>
                    <a:pt x="653407" y="137141"/>
                    <a:pt x="657230" y="165219"/>
                    <a:pt x="648246" y="190374"/>
                  </a:cubicBezTo>
                  <a:cubicBezTo>
                    <a:pt x="625876" y="253012"/>
                    <a:pt x="616525" y="234995"/>
                    <a:pt x="588611" y="269887"/>
                  </a:cubicBezTo>
                  <a:cubicBezTo>
                    <a:pt x="528295" y="345282"/>
                    <a:pt x="602880" y="256043"/>
                    <a:pt x="558794" y="329521"/>
                  </a:cubicBezTo>
                  <a:cubicBezTo>
                    <a:pt x="553973" y="337556"/>
                    <a:pt x="545542" y="342774"/>
                    <a:pt x="538916" y="349400"/>
                  </a:cubicBezTo>
                  <a:cubicBezTo>
                    <a:pt x="535603" y="359339"/>
                    <a:pt x="530074" y="368798"/>
                    <a:pt x="528977" y="379217"/>
                  </a:cubicBezTo>
                  <a:cubicBezTo>
                    <a:pt x="523417" y="432037"/>
                    <a:pt x="536714" y="488159"/>
                    <a:pt x="519037" y="538243"/>
                  </a:cubicBezTo>
                  <a:cubicBezTo>
                    <a:pt x="513415" y="554173"/>
                    <a:pt x="485907" y="544869"/>
                    <a:pt x="469342" y="548182"/>
                  </a:cubicBezTo>
                  <a:cubicBezTo>
                    <a:pt x="462716" y="554808"/>
                    <a:pt x="456781" y="562207"/>
                    <a:pt x="449463" y="568061"/>
                  </a:cubicBezTo>
                  <a:cubicBezTo>
                    <a:pt x="440135" y="575523"/>
                    <a:pt x="428093" y="579492"/>
                    <a:pt x="419646" y="587939"/>
                  </a:cubicBezTo>
                  <a:cubicBezTo>
                    <a:pt x="411199" y="596386"/>
                    <a:pt x="408215" y="609310"/>
                    <a:pt x="399768" y="617756"/>
                  </a:cubicBezTo>
                  <a:cubicBezTo>
                    <a:pt x="391321" y="626203"/>
                    <a:pt x="379278" y="630172"/>
                    <a:pt x="369950" y="637634"/>
                  </a:cubicBezTo>
                  <a:cubicBezTo>
                    <a:pt x="362633" y="643488"/>
                    <a:pt x="356698" y="650887"/>
                    <a:pt x="350072" y="657513"/>
                  </a:cubicBezTo>
                  <a:cubicBezTo>
                    <a:pt x="340133" y="687330"/>
                    <a:pt x="330194" y="717148"/>
                    <a:pt x="320255" y="746965"/>
                  </a:cubicBezTo>
                  <a:cubicBezTo>
                    <a:pt x="316942" y="756904"/>
                    <a:pt x="310316" y="776782"/>
                    <a:pt x="310316" y="776782"/>
                  </a:cubicBezTo>
                  <a:cubicBezTo>
                    <a:pt x="313629" y="786721"/>
                    <a:pt x="320255" y="796123"/>
                    <a:pt x="320255" y="806600"/>
                  </a:cubicBezTo>
                  <a:cubicBezTo>
                    <a:pt x="320255" y="849797"/>
                    <a:pt x="322183" y="894273"/>
                    <a:pt x="310316" y="935808"/>
                  </a:cubicBezTo>
                  <a:cubicBezTo>
                    <a:pt x="307438" y="945882"/>
                    <a:pt x="290806" y="943874"/>
                    <a:pt x="280498" y="945748"/>
                  </a:cubicBezTo>
                  <a:cubicBezTo>
                    <a:pt x="254218" y="950526"/>
                    <a:pt x="227489" y="952374"/>
                    <a:pt x="200985" y="955687"/>
                  </a:cubicBezTo>
                  <a:cubicBezTo>
                    <a:pt x="92244" y="991934"/>
                    <a:pt x="256953" y="934125"/>
                    <a:pt x="141350" y="985504"/>
                  </a:cubicBezTo>
                  <a:cubicBezTo>
                    <a:pt x="122203" y="994014"/>
                    <a:pt x="101594" y="998756"/>
                    <a:pt x="81716" y="1005382"/>
                  </a:cubicBezTo>
                  <a:cubicBezTo>
                    <a:pt x="78403" y="1015321"/>
                    <a:pt x="77167" y="1026216"/>
                    <a:pt x="71777" y="1035200"/>
                  </a:cubicBezTo>
                  <a:cubicBezTo>
                    <a:pt x="66956" y="1043235"/>
                    <a:pt x="51898" y="1045707"/>
                    <a:pt x="51898" y="1055078"/>
                  </a:cubicBezTo>
                  <a:cubicBezTo>
                    <a:pt x="51898" y="1064449"/>
                    <a:pt x="65151" y="1068330"/>
                    <a:pt x="71777" y="1074956"/>
                  </a:cubicBezTo>
                  <a:cubicBezTo>
                    <a:pt x="51899" y="1078269"/>
                    <a:pt x="26392" y="1070645"/>
                    <a:pt x="12142" y="1084895"/>
                  </a:cubicBezTo>
                  <a:cubicBezTo>
                    <a:pt x="2483" y="1094554"/>
                    <a:pt x="58007" y="1082616"/>
                    <a:pt x="51898" y="1094834"/>
                  </a:cubicBezTo>
                  <a:cubicBezTo>
                    <a:pt x="44343" y="1109944"/>
                    <a:pt x="18768" y="1101461"/>
                    <a:pt x="2203" y="1104774"/>
                  </a:cubicBezTo>
                  <a:cubicBezTo>
                    <a:pt x="123096" y="1128953"/>
                    <a:pt x="0" y="1106820"/>
                    <a:pt x="240742" y="1124652"/>
                  </a:cubicBezTo>
                  <a:cubicBezTo>
                    <a:pt x="267380" y="1126625"/>
                    <a:pt x="293751" y="1131278"/>
                    <a:pt x="320255" y="1134591"/>
                  </a:cubicBezTo>
                  <a:cubicBezTo>
                    <a:pt x="333507" y="1141217"/>
                    <a:pt x="345955" y="1149784"/>
                    <a:pt x="360011" y="1154469"/>
                  </a:cubicBezTo>
                  <a:cubicBezTo>
                    <a:pt x="385929" y="1163109"/>
                    <a:pt x="439524" y="1174348"/>
                    <a:pt x="439524" y="1174348"/>
                  </a:cubicBezTo>
                  <a:cubicBezTo>
                    <a:pt x="469342" y="1171035"/>
                    <a:pt x="514407" y="1190634"/>
                    <a:pt x="528977" y="1164408"/>
                  </a:cubicBezTo>
                  <a:cubicBezTo>
                    <a:pt x="617550" y="1004978"/>
                    <a:pt x="475472" y="1022195"/>
                    <a:pt x="568733" y="975565"/>
                  </a:cubicBezTo>
                  <a:cubicBezTo>
                    <a:pt x="578104" y="970880"/>
                    <a:pt x="588611" y="968939"/>
                    <a:pt x="598550" y="965626"/>
                  </a:cubicBezTo>
                  <a:cubicBezTo>
                    <a:pt x="615070" y="949106"/>
                    <a:pt x="625681" y="935898"/>
                    <a:pt x="648246" y="925869"/>
                  </a:cubicBezTo>
                  <a:cubicBezTo>
                    <a:pt x="667394" y="917359"/>
                    <a:pt x="707881" y="905991"/>
                    <a:pt x="707881" y="905991"/>
                  </a:cubicBezTo>
                  <a:cubicBezTo>
                    <a:pt x="714507" y="896052"/>
                    <a:pt x="718431" y="883636"/>
                    <a:pt x="727759" y="876174"/>
                  </a:cubicBezTo>
                  <a:cubicBezTo>
                    <a:pt x="735940" y="869629"/>
                    <a:pt x="751487" y="874760"/>
                    <a:pt x="757577" y="866234"/>
                  </a:cubicBezTo>
                  <a:cubicBezTo>
                    <a:pt x="769756" y="849184"/>
                    <a:pt x="770829" y="826478"/>
                    <a:pt x="777455" y="806600"/>
                  </a:cubicBezTo>
                  <a:cubicBezTo>
                    <a:pt x="780768" y="796661"/>
                    <a:pt x="784081" y="786721"/>
                    <a:pt x="787394" y="776782"/>
                  </a:cubicBezTo>
                  <a:cubicBezTo>
                    <a:pt x="791171" y="765450"/>
                    <a:pt x="801930" y="757649"/>
                    <a:pt x="807272" y="746965"/>
                  </a:cubicBezTo>
                  <a:cubicBezTo>
                    <a:pt x="811957" y="737594"/>
                    <a:pt x="813898" y="727087"/>
                    <a:pt x="817211" y="717148"/>
                  </a:cubicBezTo>
                  <a:cubicBezTo>
                    <a:pt x="813898" y="697270"/>
                    <a:pt x="811644" y="677186"/>
                    <a:pt x="807272" y="657513"/>
                  </a:cubicBezTo>
                  <a:cubicBezTo>
                    <a:pt x="804999" y="647286"/>
                    <a:pt x="804741" y="635103"/>
                    <a:pt x="797333" y="627695"/>
                  </a:cubicBezTo>
                  <a:cubicBezTo>
                    <a:pt x="789925" y="620287"/>
                    <a:pt x="777455" y="621069"/>
                    <a:pt x="767516" y="617756"/>
                  </a:cubicBezTo>
                  <a:cubicBezTo>
                    <a:pt x="760890" y="611130"/>
                    <a:pt x="755672" y="602699"/>
                    <a:pt x="747637" y="597878"/>
                  </a:cubicBezTo>
                  <a:cubicBezTo>
                    <a:pt x="738653" y="592488"/>
                    <a:pt x="726001" y="594484"/>
                    <a:pt x="717820" y="587939"/>
                  </a:cubicBezTo>
                  <a:cubicBezTo>
                    <a:pt x="708492" y="580477"/>
                    <a:pt x="704568" y="568060"/>
                    <a:pt x="697942" y="558121"/>
                  </a:cubicBezTo>
                  <a:cubicBezTo>
                    <a:pt x="701255" y="541556"/>
                    <a:pt x="695936" y="520371"/>
                    <a:pt x="707881" y="508426"/>
                  </a:cubicBezTo>
                  <a:cubicBezTo>
                    <a:pt x="722698" y="493610"/>
                    <a:pt x="746969" y="492658"/>
                    <a:pt x="767516" y="488548"/>
                  </a:cubicBezTo>
                  <a:cubicBezTo>
                    <a:pt x="837758" y="474498"/>
                    <a:pt x="801185" y="483950"/>
                    <a:pt x="876846" y="458730"/>
                  </a:cubicBezTo>
                  <a:cubicBezTo>
                    <a:pt x="888178" y="454953"/>
                    <a:pt x="896724" y="445478"/>
                    <a:pt x="906663" y="438852"/>
                  </a:cubicBezTo>
                  <a:cubicBezTo>
                    <a:pt x="909976" y="425600"/>
                    <a:pt x="916603" y="412755"/>
                    <a:pt x="916603" y="399095"/>
                  </a:cubicBezTo>
                  <a:cubicBezTo>
                    <a:pt x="916603" y="376894"/>
                    <a:pt x="916439" y="289439"/>
                    <a:pt x="896724" y="250008"/>
                  </a:cubicBezTo>
                  <a:cubicBezTo>
                    <a:pt x="891382" y="239324"/>
                    <a:pt x="883472" y="230130"/>
                    <a:pt x="876846" y="220191"/>
                  </a:cubicBezTo>
                  <a:cubicBezTo>
                    <a:pt x="899120" y="153369"/>
                    <a:pt x="917053" y="111874"/>
                    <a:pt x="876846" y="21408"/>
                  </a:cubicBezTo>
                  <a:cubicBezTo>
                    <a:pt x="867332" y="0"/>
                    <a:pt x="830463" y="14782"/>
                    <a:pt x="807272" y="11469"/>
                  </a:cubicBezTo>
                  <a:close/>
                </a:path>
              </a:pathLst>
            </a:custGeom>
            <a:solidFill>
              <a:srgbClr val="CCCCCC"/>
            </a:solidFill>
            <a:ln w="9525">
              <a:solidFill>
                <a:srgbClr val="000000"/>
              </a:solidFill>
              <a:round/>
              <a:headEnd/>
              <a:tailEnd/>
            </a:ln>
          </p:spPr>
          <p:txBody>
            <a:bodyPr lIns="36576" tIns="36576" rIns="36576" bIns="36576"/>
            <a:lstStyle/>
            <a:p>
              <a:endParaRPr lang="sv-SE"/>
            </a:p>
          </p:txBody>
        </p:sp>
        <p:sp>
          <p:nvSpPr>
            <p:cNvPr id="3300" name="Freeform 918"/>
            <p:cNvSpPr>
              <a:spLocks/>
            </p:cNvSpPr>
            <p:nvPr/>
          </p:nvSpPr>
          <p:spPr bwMode="auto">
            <a:xfrm>
              <a:off x="109222429" y="107110404"/>
              <a:ext cx="647315" cy="1301643"/>
            </a:xfrm>
            <a:custGeom>
              <a:avLst/>
              <a:gdLst>
                <a:gd name="T0" fmla="*/ 40751 w 1017810"/>
                <a:gd name="T1" fmla="*/ 7600 h 2131985"/>
                <a:gd name="T2" fmla="*/ 45922 w 1017810"/>
                <a:gd name="T3" fmla="*/ 11815 h 2131985"/>
                <a:gd name="T4" fmla="*/ 47990 w 1017810"/>
                <a:gd name="T5" fmla="*/ 13501 h 2131985"/>
                <a:gd name="T6" fmla="*/ 46956 w 1017810"/>
                <a:gd name="T7" fmla="*/ 51442 h 2131985"/>
                <a:gd name="T8" fmla="*/ 45922 w 1017810"/>
                <a:gd name="T9" fmla="*/ 53971 h 2131985"/>
                <a:gd name="T10" fmla="*/ 46956 w 1017810"/>
                <a:gd name="T11" fmla="*/ 76735 h 2131985"/>
                <a:gd name="T12" fmla="*/ 69708 w 1017810"/>
                <a:gd name="T13" fmla="*/ 75892 h 2131985"/>
                <a:gd name="T14" fmla="*/ 70742 w 1017810"/>
                <a:gd name="T15" fmla="*/ 67461 h 2131985"/>
                <a:gd name="T16" fmla="*/ 73845 w 1017810"/>
                <a:gd name="T17" fmla="*/ 66618 h 2131985"/>
                <a:gd name="T18" fmla="*/ 75913 w 1017810"/>
                <a:gd name="T19" fmla="*/ 64932 h 2131985"/>
                <a:gd name="T20" fmla="*/ 81083 w 1017810"/>
                <a:gd name="T21" fmla="*/ 64088 h 2131985"/>
                <a:gd name="T22" fmla="*/ 84186 w 1017810"/>
                <a:gd name="T23" fmla="*/ 63246 h 2131985"/>
                <a:gd name="T24" fmla="*/ 86255 w 1017810"/>
                <a:gd name="T25" fmla="*/ 60716 h 2131985"/>
                <a:gd name="T26" fmla="*/ 94528 w 1017810"/>
                <a:gd name="T27" fmla="*/ 59030 h 2131985"/>
                <a:gd name="T28" fmla="*/ 101767 w 1017810"/>
                <a:gd name="T29" fmla="*/ 64932 h 2131985"/>
                <a:gd name="T30" fmla="*/ 105904 w 1017810"/>
                <a:gd name="T31" fmla="*/ 69990 h 2131985"/>
                <a:gd name="T32" fmla="*/ 102801 w 1017810"/>
                <a:gd name="T33" fmla="*/ 107087 h 2131985"/>
                <a:gd name="T34" fmla="*/ 102801 w 1017810"/>
                <a:gd name="T35" fmla="*/ 107087 h 2131985"/>
                <a:gd name="T36" fmla="*/ 101767 w 1017810"/>
                <a:gd name="T37" fmla="*/ 119734 h 2131985"/>
                <a:gd name="T38" fmla="*/ 100733 w 1017810"/>
                <a:gd name="T39" fmla="*/ 123106 h 2131985"/>
                <a:gd name="T40" fmla="*/ 97631 w 1017810"/>
                <a:gd name="T41" fmla="*/ 123949 h 2131985"/>
                <a:gd name="T42" fmla="*/ 93493 w 1017810"/>
                <a:gd name="T43" fmla="*/ 129851 h 2131985"/>
                <a:gd name="T44" fmla="*/ 91425 w 1017810"/>
                <a:gd name="T45" fmla="*/ 135753 h 2131985"/>
                <a:gd name="T46" fmla="*/ 89357 w 1017810"/>
                <a:gd name="T47" fmla="*/ 139126 h 2131985"/>
                <a:gd name="T48" fmla="*/ 88323 w 1017810"/>
                <a:gd name="T49" fmla="*/ 141655 h 2131985"/>
                <a:gd name="T50" fmla="*/ 86255 w 1017810"/>
                <a:gd name="T51" fmla="*/ 143341 h 2131985"/>
                <a:gd name="T52" fmla="*/ 84186 w 1017810"/>
                <a:gd name="T53" fmla="*/ 145871 h 2131985"/>
                <a:gd name="T54" fmla="*/ 82118 w 1017810"/>
                <a:gd name="T55" fmla="*/ 152616 h 2131985"/>
                <a:gd name="T56" fmla="*/ 81083 w 1017810"/>
                <a:gd name="T57" fmla="*/ 170321 h 2131985"/>
                <a:gd name="T58" fmla="*/ 76947 w 1017810"/>
                <a:gd name="T59" fmla="*/ 175379 h 2131985"/>
                <a:gd name="T60" fmla="*/ 73845 w 1017810"/>
                <a:gd name="T61" fmla="*/ 176223 h 2131985"/>
                <a:gd name="T62" fmla="*/ 59366 w 1017810"/>
                <a:gd name="T63" fmla="*/ 178752 h 2131985"/>
                <a:gd name="T64" fmla="*/ 56264 w 1017810"/>
                <a:gd name="T65" fmla="*/ 177909 h 2131985"/>
                <a:gd name="T66" fmla="*/ 55229 w 1017810"/>
                <a:gd name="T67" fmla="*/ 175379 h 2131985"/>
                <a:gd name="T68" fmla="*/ 53161 w 1017810"/>
                <a:gd name="T69" fmla="*/ 173694 h 2131985"/>
                <a:gd name="T70" fmla="*/ 51093 w 1017810"/>
                <a:gd name="T71" fmla="*/ 168635 h 2131985"/>
                <a:gd name="T72" fmla="*/ 46956 w 1017810"/>
                <a:gd name="T73" fmla="*/ 163576 h 2131985"/>
                <a:gd name="T74" fmla="*/ 44887 w 1017810"/>
                <a:gd name="T75" fmla="*/ 161047 h 2131985"/>
                <a:gd name="T76" fmla="*/ 38683 w 1017810"/>
                <a:gd name="T77" fmla="*/ 157675 h 2131985"/>
                <a:gd name="T78" fmla="*/ 34546 w 1017810"/>
                <a:gd name="T79" fmla="*/ 153459 h 2131985"/>
                <a:gd name="T80" fmla="*/ 32477 w 1017810"/>
                <a:gd name="T81" fmla="*/ 150929 h 2131985"/>
                <a:gd name="T82" fmla="*/ 29375 w 1017810"/>
                <a:gd name="T83" fmla="*/ 149243 h 2131985"/>
                <a:gd name="T84" fmla="*/ 24204 w 1017810"/>
                <a:gd name="T85" fmla="*/ 142499 h 2131985"/>
                <a:gd name="T86" fmla="*/ 20067 w 1017810"/>
                <a:gd name="T87" fmla="*/ 138282 h 2131985"/>
                <a:gd name="T88" fmla="*/ 17999 w 1017810"/>
                <a:gd name="T89" fmla="*/ 133224 h 2131985"/>
                <a:gd name="T90" fmla="*/ 10760 w 1017810"/>
                <a:gd name="T91" fmla="*/ 115519 h 2131985"/>
                <a:gd name="T92" fmla="*/ 7657 w 1017810"/>
                <a:gd name="T93" fmla="*/ 107930 h 2131985"/>
                <a:gd name="T94" fmla="*/ 5589 w 1017810"/>
                <a:gd name="T95" fmla="*/ 105402 h 2131985"/>
                <a:gd name="T96" fmla="*/ 3521 w 1017810"/>
                <a:gd name="T97" fmla="*/ 35422 h 2131985"/>
                <a:gd name="T98" fmla="*/ 1453 w 1017810"/>
                <a:gd name="T99" fmla="*/ 30364 h 2131985"/>
                <a:gd name="T100" fmla="*/ 2486 w 1017810"/>
                <a:gd name="T101" fmla="*/ 21933 h 2131985"/>
                <a:gd name="T102" fmla="*/ 3521 w 1017810"/>
                <a:gd name="T103" fmla="*/ 19403 h 2131985"/>
                <a:gd name="T104" fmla="*/ 5589 w 1017810"/>
                <a:gd name="T105" fmla="*/ 17717 h 2131985"/>
                <a:gd name="T106" fmla="*/ 12828 w 1017810"/>
                <a:gd name="T107" fmla="*/ 14344 h 2131985"/>
                <a:gd name="T108" fmla="*/ 14897 w 1017810"/>
                <a:gd name="T109" fmla="*/ 12658 h 2131985"/>
                <a:gd name="T110" fmla="*/ 17999 w 1017810"/>
                <a:gd name="T111" fmla="*/ 11815 h 2131985"/>
                <a:gd name="T112" fmla="*/ 20067 w 1017810"/>
                <a:gd name="T113" fmla="*/ 9286 h 2131985"/>
                <a:gd name="T114" fmla="*/ 25239 w 1017810"/>
                <a:gd name="T115" fmla="*/ 5913 h 2131985"/>
                <a:gd name="T116" fmla="*/ 28341 w 1017810"/>
                <a:gd name="T117" fmla="*/ 1698 h 2131985"/>
                <a:gd name="T118" fmla="*/ 34546 w 1017810"/>
                <a:gd name="T119" fmla="*/ 12 h 2131985"/>
                <a:gd name="T120" fmla="*/ 37649 w 1017810"/>
                <a:gd name="T121" fmla="*/ 855 h 2131985"/>
                <a:gd name="T122" fmla="*/ 40751 w 1017810"/>
                <a:gd name="T123" fmla="*/ 7600 h 21319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7810"/>
                <a:gd name="T187" fmla="*/ 0 h 2131985"/>
                <a:gd name="T188" fmla="*/ 1017810 w 1017810"/>
                <a:gd name="T189" fmla="*/ 2131985 h 21319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7810" h="2131985">
                  <a:moveTo>
                    <a:pt x="391645" y="89587"/>
                  </a:moveTo>
                  <a:cubicBezTo>
                    <a:pt x="408210" y="106152"/>
                    <a:pt x="424776" y="122717"/>
                    <a:pt x="441341" y="139282"/>
                  </a:cubicBezTo>
                  <a:cubicBezTo>
                    <a:pt x="447967" y="145908"/>
                    <a:pt x="461219" y="159161"/>
                    <a:pt x="461219" y="159161"/>
                  </a:cubicBezTo>
                  <a:cubicBezTo>
                    <a:pt x="457906" y="308248"/>
                    <a:pt x="457488" y="457427"/>
                    <a:pt x="451280" y="606421"/>
                  </a:cubicBezTo>
                  <a:cubicBezTo>
                    <a:pt x="450844" y="616889"/>
                    <a:pt x="441341" y="625762"/>
                    <a:pt x="441341" y="636239"/>
                  </a:cubicBezTo>
                  <a:cubicBezTo>
                    <a:pt x="441341" y="725752"/>
                    <a:pt x="447967" y="815143"/>
                    <a:pt x="451280" y="904595"/>
                  </a:cubicBezTo>
                  <a:cubicBezTo>
                    <a:pt x="524167" y="901282"/>
                    <a:pt x="604119" y="926136"/>
                    <a:pt x="669941" y="894656"/>
                  </a:cubicBezTo>
                  <a:cubicBezTo>
                    <a:pt x="699978" y="880290"/>
                    <a:pt x="668502" y="826556"/>
                    <a:pt x="679880" y="795265"/>
                  </a:cubicBezTo>
                  <a:cubicBezTo>
                    <a:pt x="683460" y="785419"/>
                    <a:pt x="699758" y="788639"/>
                    <a:pt x="709697" y="785326"/>
                  </a:cubicBezTo>
                  <a:cubicBezTo>
                    <a:pt x="716323" y="778700"/>
                    <a:pt x="720963" y="769139"/>
                    <a:pt x="729576" y="765448"/>
                  </a:cubicBezTo>
                  <a:cubicBezTo>
                    <a:pt x="745103" y="758793"/>
                    <a:pt x="762882" y="759605"/>
                    <a:pt x="779271" y="755508"/>
                  </a:cubicBezTo>
                  <a:cubicBezTo>
                    <a:pt x="789435" y="752967"/>
                    <a:pt x="799150" y="748882"/>
                    <a:pt x="809089" y="745569"/>
                  </a:cubicBezTo>
                  <a:cubicBezTo>
                    <a:pt x="815715" y="735630"/>
                    <a:pt x="818283" y="721094"/>
                    <a:pt x="828967" y="715752"/>
                  </a:cubicBezTo>
                  <a:cubicBezTo>
                    <a:pt x="853403" y="703534"/>
                    <a:pt x="908480" y="695874"/>
                    <a:pt x="908480" y="695874"/>
                  </a:cubicBezTo>
                  <a:cubicBezTo>
                    <a:pt x="978723" y="709922"/>
                    <a:pt x="952834" y="689787"/>
                    <a:pt x="978054" y="765448"/>
                  </a:cubicBezTo>
                  <a:cubicBezTo>
                    <a:pt x="985609" y="788112"/>
                    <a:pt x="1017810" y="825082"/>
                    <a:pt x="1017810" y="825082"/>
                  </a:cubicBezTo>
                  <a:cubicBezTo>
                    <a:pt x="1004835" y="1123505"/>
                    <a:pt x="1015102" y="977754"/>
                    <a:pt x="987993" y="1262404"/>
                  </a:cubicBezTo>
                  <a:cubicBezTo>
                    <a:pt x="984680" y="1312100"/>
                    <a:pt x="983268" y="1361959"/>
                    <a:pt x="978054" y="1411491"/>
                  </a:cubicBezTo>
                  <a:cubicBezTo>
                    <a:pt x="976624" y="1425076"/>
                    <a:pt x="976648" y="1440581"/>
                    <a:pt x="968115" y="1451248"/>
                  </a:cubicBezTo>
                  <a:cubicBezTo>
                    <a:pt x="961570" y="1459429"/>
                    <a:pt x="948236" y="1457874"/>
                    <a:pt x="938297" y="1461187"/>
                  </a:cubicBezTo>
                  <a:cubicBezTo>
                    <a:pt x="921818" y="1485905"/>
                    <a:pt x="909350" y="1501936"/>
                    <a:pt x="898541" y="1530761"/>
                  </a:cubicBezTo>
                  <a:cubicBezTo>
                    <a:pt x="873320" y="1598018"/>
                    <a:pt x="902694" y="1544261"/>
                    <a:pt x="878662" y="1600335"/>
                  </a:cubicBezTo>
                  <a:cubicBezTo>
                    <a:pt x="872826" y="1613953"/>
                    <a:pt x="864620" y="1626473"/>
                    <a:pt x="858784" y="1640091"/>
                  </a:cubicBezTo>
                  <a:cubicBezTo>
                    <a:pt x="854657" y="1649721"/>
                    <a:pt x="854235" y="1660924"/>
                    <a:pt x="848845" y="1669908"/>
                  </a:cubicBezTo>
                  <a:cubicBezTo>
                    <a:pt x="844024" y="1677943"/>
                    <a:pt x="834821" y="1682470"/>
                    <a:pt x="828967" y="1689787"/>
                  </a:cubicBezTo>
                  <a:cubicBezTo>
                    <a:pt x="821505" y="1699115"/>
                    <a:pt x="814431" y="1708920"/>
                    <a:pt x="809089" y="1719604"/>
                  </a:cubicBezTo>
                  <a:cubicBezTo>
                    <a:pt x="798899" y="1739983"/>
                    <a:pt x="792992" y="1780208"/>
                    <a:pt x="789210" y="1799117"/>
                  </a:cubicBezTo>
                  <a:cubicBezTo>
                    <a:pt x="785897" y="1868691"/>
                    <a:pt x="791954" y="1939351"/>
                    <a:pt x="779271" y="2007839"/>
                  </a:cubicBezTo>
                  <a:cubicBezTo>
                    <a:pt x="774921" y="2031330"/>
                    <a:pt x="762180" y="2059919"/>
                    <a:pt x="739515" y="2067474"/>
                  </a:cubicBezTo>
                  <a:cubicBezTo>
                    <a:pt x="729576" y="2070787"/>
                    <a:pt x="719636" y="2074100"/>
                    <a:pt x="709697" y="2077413"/>
                  </a:cubicBezTo>
                  <a:cubicBezTo>
                    <a:pt x="627837" y="2131985"/>
                    <a:pt x="673768" y="2120132"/>
                    <a:pt x="570549" y="2107230"/>
                  </a:cubicBezTo>
                  <a:cubicBezTo>
                    <a:pt x="560610" y="2103917"/>
                    <a:pt x="548140" y="2104699"/>
                    <a:pt x="540732" y="2097291"/>
                  </a:cubicBezTo>
                  <a:cubicBezTo>
                    <a:pt x="533324" y="2089883"/>
                    <a:pt x="536183" y="2076458"/>
                    <a:pt x="530793" y="2067474"/>
                  </a:cubicBezTo>
                  <a:cubicBezTo>
                    <a:pt x="525972" y="2059439"/>
                    <a:pt x="517541" y="2054221"/>
                    <a:pt x="510915" y="2047595"/>
                  </a:cubicBezTo>
                  <a:cubicBezTo>
                    <a:pt x="504289" y="2027717"/>
                    <a:pt x="497662" y="2007839"/>
                    <a:pt x="491036" y="1987961"/>
                  </a:cubicBezTo>
                  <a:cubicBezTo>
                    <a:pt x="483481" y="1965296"/>
                    <a:pt x="464532" y="1948204"/>
                    <a:pt x="451280" y="1928326"/>
                  </a:cubicBezTo>
                  <a:cubicBezTo>
                    <a:pt x="444654" y="1918387"/>
                    <a:pt x="438028" y="1908447"/>
                    <a:pt x="431402" y="1898508"/>
                  </a:cubicBezTo>
                  <a:cubicBezTo>
                    <a:pt x="418150" y="1878630"/>
                    <a:pt x="371767" y="1858752"/>
                    <a:pt x="371767" y="1858752"/>
                  </a:cubicBezTo>
                  <a:cubicBezTo>
                    <a:pt x="310586" y="1766981"/>
                    <a:pt x="388660" y="1879868"/>
                    <a:pt x="332010" y="1809056"/>
                  </a:cubicBezTo>
                  <a:cubicBezTo>
                    <a:pt x="324548" y="1799728"/>
                    <a:pt x="320579" y="1787686"/>
                    <a:pt x="312132" y="1779239"/>
                  </a:cubicBezTo>
                  <a:cubicBezTo>
                    <a:pt x="303685" y="1770792"/>
                    <a:pt x="292254" y="1765987"/>
                    <a:pt x="282315" y="1759361"/>
                  </a:cubicBezTo>
                  <a:cubicBezTo>
                    <a:pt x="258658" y="1688394"/>
                    <a:pt x="279871" y="1711349"/>
                    <a:pt x="232619" y="1679848"/>
                  </a:cubicBezTo>
                  <a:cubicBezTo>
                    <a:pt x="196372" y="1571104"/>
                    <a:pt x="257086" y="1732910"/>
                    <a:pt x="192862" y="1630152"/>
                  </a:cubicBezTo>
                  <a:cubicBezTo>
                    <a:pt x="181757" y="1612383"/>
                    <a:pt x="179610" y="1590395"/>
                    <a:pt x="172984" y="1570517"/>
                  </a:cubicBezTo>
                  <a:cubicBezTo>
                    <a:pt x="149793" y="1500943"/>
                    <a:pt x="126601" y="1431369"/>
                    <a:pt x="103410" y="1361795"/>
                  </a:cubicBezTo>
                  <a:cubicBezTo>
                    <a:pt x="93471" y="1331978"/>
                    <a:pt x="83532" y="1302160"/>
                    <a:pt x="73593" y="1272343"/>
                  </a:cubicBezTo>
                  <a:cubicBezTo>
                    <a:pt x="69816" y="1261011"/>
                    <a:pt x="60341" y="1252465"/>
                    <a:pt x="53715" y="1242526"/>
                  </a:cubicBezTo>
                  <a:cubicBezTo>
                    <a:pt x="0" y="920228"/>
                    <a:pt x="67264" y="1342402"/>
                    <a:pt x="33836" y="417578"/>
                  </a:cubicBezTo>
                  <a:cubicBezTo>
                    <a:pt x="33079" y="396638"/>
                    <a:pt x="13958" y="357943"/>
                    <a:pt x="13958" y="357943"/>
                  </a:cubicBezTo>
                  <a:cubicBezTo>
                    <a:pt x="17271" y="324813"/>
                    <a:pt x="18834" y="291460"/>
                    <a:pt x="23897" y="258552"/>
                  </a:cubicBezTo>
                  <a:cubicBezTo>
                    <a:pt x="25490" y="248197"/>
                    <a:pt x="28446" y="237719"/>
                    <a:pt x="33836" y="228735"/>
                  </a:cubicBezTo>
                  <a:cubicBezTo>
                    <a:pt x="38657" y="220699"/>
                    <a:pt x="46397" y="214710"/>
                    <a:pt x="53715" y="208856"/>
                  </a:cubicBezTo>
                  <a:cubicBezTo>
                    <a:pt x="77129" y="190124"/>
                    <a:pt x="96081" y="182704"/>
                    <a:pt x="123289" y="169100"/>
                  </a:cubicBezTo>
                  <a:cubicBezTo>
                    <a:pt x="129915" y="162474"/>
                    <a:pt x="135132" y="154042"/>
                    <a:pt x="143167" y="149221"/>
                  </a:cubicBezTo>
                  <a:cubicBezTo>
                    <a:pt x="152151" y="143831"/>
                    <a:pt x="164803" y="145827"/>
                    <a:pt x="172984" y="139282"/>
                  </a:cubicBezTo>
                  <a:cubicBezTo>
                    <a:pt x="182312" y="131820"/>
                    <a:pt x="185400" y="118793"/>
                    <a:pt x="192862" y="109465"/>
                  </a:cubicBezTo>
                  <a:cubicBezTo>
                    <a:pt x="209046" y="89236"/>
                    <a:pt x="220422" y="84466"/>
                    <a:pt x="242558" y="69708"/>
                  </a:cubicBezTo>
                  <a:cubicBezTo>
                    <a:pt x="249359" y="49304"/>
                    <a:pt x="250546" y="30928"/>
                    <a:pt x="272376" y="20013"/>
                  </a:cubicBezTo>
                  <a:cubicBezTo>
                    <a:pt x="291117" y="10643"/>
                    <a:pt x="332010" y="135"/>
                    <a:pt x="332010" y="135"/>
                  </a:cubicBezTo>
                  <a:cubicBezTo>
                    <a:pt x="341949" y="3448"/>
                    <a:pt x="358950" y="0"/>
                    <a:pt x="361828" y="10074"/>
                  </a:cubicBezTo>
                  <a:cubicBezTo>
                    <a:pt x="391039" y="112311"/>
                    <a:pt x="348330" y="197876"/>
                    <a:pt x="391645" y="89587"/>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01" name="Freeform 919"/>
            <p:cNvSpPr>
              <a:spLocks/>
            </p:cNvSpPr>
            <p:nvPr/>
          </p:nvSpPr>
          <p:spPr bwMode="auto">
            <a:xfrm>
              <a:off x="109073277" y="107023905"/>
              <a:ext cx="918223" cy="1694641"/>
            </a:xfrm>
            <a:custGeom>
              <a:avLst/>
              <a:gdLst>
                <a:gd name="T0" fmla="*/ 41367 w 1443774"/>
                <a:gd name="T1" fmla="*/ 8657 h 2775682"/>
                <a:gd name="T2" fmla="*/ 34128 w 1443774"/>
                <a:gd name="T3" fmla="*/ 12873 h 2775682"/>
                <a:gd name="T4" fmla="*/ 24820 w 1443774"/>
                <a:gd name="T5" fmla="*/ 17088 h 2775682"/>
                <a:gd name="T6" fmla="*/ 18615 w 1443774"/>
                <a:gd name="T7" fmla="*/ 18774 h 2775682"/>
                <a:gd name="T8" fmla="*/ 15512 w 1443774"/>
                <a:gd name="T9" fmla="*/ 23833 h 2775682"/>
                <a:gd name="T10" fmla="*/ 12410 w 1443774"/>
                <a:gd name="T11" fmla="*/ 31422 h 2775682"/>
                <a:gd name="T12" fmla="*/ 10341 w 1443774"/>
                <a:gd name="T13" fmla="*/ 61774 h 2775682"/>
                <a:gd name="T14" fmla="*/ 4136 w 1443774"/>
                <a:gd name="T15" fmla="*/ 64303 h 2775682"/>
                <a:gd name="T16" fmla="*/ 1034 w 1443774"/>
                <a:gd name="T17" fmla="*/ 125008 h 2775682"/>
                <a:gd name="T18" fmla="*/ 4136 w 1443774"/>
                <a:gd name="T19" fmla="*/ 143556 h 2775682"/>
                <a:gd name="T20" fmla="*/ 8273 w 1443774"/>
                <a:gd name="T21" fmla="*/ 148615 h 2775682"/>
                <a:gd name="T22" fmla="*/ 17581 w 1443774"/>
                <a:gd name="T23" fmla="*/ 156203 h 2775682"/>
                <a:gd name="T24" fmla="*/ 26889 w 1443774"/>
                <a:gd name="T25" fmla="*/ 167164 h 2775682"/>
                <a:gd name="T26" fmla="*/ 32060 w 1443774"/>
                <a:gd name="T27" fmla="*/ 172222 h 2775682"/>
                <a:gd name="T28" fmla="*/ 36196 w 1443774"/>
                <a:gd name="T29" fmla="*/ 179810 h 2775682"/>
                <a:gd name="T30" fmla="*/ 40333 w 1443774"/>
                <a:gd name="T31" fmla="*/ 185712 h 2775682"/>
                <a:gd name="T32" fmla="*/ 50674 w 1443774"/>
                <a:gd name="T33" fmla="*/ 194986 h 2775682"/>
                <a:gd name="T34" fmla="*/ 59982 w 1443774"/>
                <a:gd name="T35" fmla="*/ 205103 h 2775682"/>
                <a:gd name="T36" fmla="*/ 68256 w 1443774"/>
                <a:gd name="T37" fmla="*/ 211006 h 2775682"/>
                <a:gd name="T38" fmla="*/ 84802 w 1443774"/>
                <a:gd name="T39" fmla="*/ 214378 h 2775682"/>
                <a:gd name="T40" fmla="*/ 96178 w 1443774"/>
                <a:gd name="T41" fmla="*/ 221966 h 2775682"/>
                <a:gd name="T42" fmla="*/ 100315 w 1443774"/>
                <a:gd name="T43" fmla="*/ 231240 h 2775682"/>
                <a:gd name="T44" fmla="*/ 108588 w 1443774"/>
                <a:gd name="T45" fmla="*/ 235456 h 2775682"/>
                <a:gd name="T46" fmla="*/ 118930 w 1443774"/>
                <a:gd name="T47" fmla="*/ 229554 h 2775682"/>
                <a:gd name="T48" fmla="*/ 120999 w 1443774"/>
                <a:gd name="T49" fmla="*/ 213535 h 2775682"/>
                <a:gd name="T50" fmla="*/ 127203 w 1443774"/>
                <a:gd name="T51" fmla="*/ 209319 h 2775682"/>
                <a:gd name="T52" fmla="*/ 131340 w 1443774"/>
                <a:gd name="T53" fmla="*/ 199202 h 2775682"/>
                <a:gd name="T54" fmla="*/ 131340 w 1443774"/>
                <a:gd name="T55" fmla="*/ 154516 h 2775682"/>
                <a:gd name="T56" fmla="*/ 132374 w 1443774"/>
                <a:gd name="T57" fmla="*/ 125008 h 2775682"/>
                <a:gd name="T58" fmla="*/ 137545 w 1443774"/>
                <a:gd name="T59" fmla="*/ 117420 h 2775682"/>
                <a:gd name="T60" fmla="*/ 139613 w 1443774"/>
                <a:gd name="T61" fmla="*/ 87910 h 2775682"/>
                <a:gd name="T62" fmla="*/ 144785 w 1443774"/>
                <a:gd name="T63" fmla="*/ 79479 h 2775682"/>
                <a:gd name="T64" fmla="*/ 148921 w 1443774"/>
                <a:gd name="T65" fmla="*/ 55872 h 2775682"/>
                <a:gd name="T66" fmla="*/ 142716 w 1443774"/>
                <a:gd name="T67" fmla="*/ 53342 h 2775682"/>
                <a:gd name="T68" fmla="*/ 127203 w 1443774"/>
                <a:gd name="T69" fmla="*/ 49970 h 2775682"/>
                <a:gd name="T70" fmla="*/ 106520 w 1443774"/>
                <a:gd name="T71" fmla="*/ 48284 h 2775682"/>
                <a:gd name="T72" fmla="*/ 85837 w 1443774"/>
                <a:gd name="T73" fmla="*/ 48284 h 2775682"/>
                <a:gd name="T74" fmla="*/ 84802 w 1443774"/>
                <a:gd name="T75" fmla="*/ 48284 h 2775682"/>
                <a:gd name="T76" fmla="*/ 80666 w 1443774"/>
                <a:gd name="T77" fmla="*/ 15402 h 2775682"/>
                <a:gd name="T78" fmla="*/ 74460 w 1443774"/>
                <a:gd name="T79" fmla="*/ 3598 h 2775682"/>
                <a:gd name="T80" fmla="*/ 69290 w 1443774"/>
                <a:gd name="T81" fmla="*/ 226 h 2775682"/>
                <a:gd name="T82" fmla="*/ 42401 w 1443774"/>
                <a:gd name="T83" fmla="*/ 3598 h 27756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3774"/>
                <a:gd name="T127" fmla="*/ 0 h 2775682"/>
                <a:gd name="T128" fmla="*/ 1443774 w 1443774"/>
                <a:gd name="T129" fmla="*/ 2775682 h 27756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3774" h="2775682">
                  <a:moveTo>
                    <a:pt x="457200" y="82178"/>
                  </a:moveTo>
                  <a:cubicBezTo>
                    <a:pt x="437322" y="88804"/>
                    <a:pt x="417443" y="95430"/>
                    <a:pt x="397565" y="102056"/>
                  </a:cubicBezTo>
                  <a:cubicBezTo>
                    <a:pt x="387626" y="105369"/>
                    <a:pt x="367748" y="111995"/>
                    <a:pt x="367748" y="111995"/>
                  </a:cubicBezTo>
                  <a:cubicBezTo>
                    <a:pt x="354496" y="125247"/>
                    <a:pt x="341243" y="138500"/>
                    <a:pt x="327991" y="151752"/>
                  </a:cubicBezTo>
                  <a:cubicBezTo>
                    <a:pt x="318052" y="161691"/>
                    <a:pt x="311509" y="177124"/>
                    <a:pt x="298174" y="181569"/>
                  </a:cubicBezTo>
                  <a:cubicBezTo>
                    <a:pt x="278296" y="188195"/>
                    <a:pt x="258417" y="194821"/>
                    <a:pt x="238539" y="201447"/>
                  </a:cubicBezTo>
                  <a:cubicBezTo>
                    <a:pt x="228600" y="204760"/>
                    <a:pt x="218661" y="208073"/>
                    <a:pt x="208722" y="211386"/>
                  </a:cubicBezTo>
                  <a:cubicBezTo>
                    <a:pt x="198783" y="214699"/>
                    <a:pt x="178904" y="221326"/>
                    <a:pt x="178904" y="221326"/>
                  </a:cubicBezTo>
                  <a:cubicBezTo>
                    <a:pt x="175591" y="231265"/>
                    <a:pt x="173650" y="241772"/>
                    <a:pt x="168965" y="251143"/>
                  </a:cubicBezTo>
                  <a:cubicBezTo>
                    <a:pt x="163623" y="261827"/>
                    <a:pt x="153938" y="270044"/>
                    <a:pt x="149087" y="280960"/>
                  </a:cubicBezTo>
                  <a:cubicBezTo>
                    <a:pt x="140577" y="300108"/>
                    <a:pt x="135835" y="320717"/>
                    <a:pt x="129209" y="340595"/>
                  </a:cubicBezTo>
                  <a:cubicBezTo>
                    <a:pt x="125896" y="350534"/>
                    <a:pt x="119269" y="370413"/>
                    <a:pt x="119269" y="370413"/>
                  </a:cubicBezTo>
                  <a:cubicBezTo>
                    <a:pt x="115956" y="433361"/>
                    <a:pt x="112827" y="496318"/>
                    <a:pt x="109330" y="559256"/>
                  </a:cubicBezTo>
                  <a:cubicBezTo>
                    <a:pt x="106200" y="615588"/>
                    <a:pt x="114491" y="673860"/>
                    <a:pt x="99391" y="728221"/>
                  </a:cubicBezTo>
                  <a:cubicBezTo>
                    <a:pt x="95735" y="741383"/>
                    <a:pt x="72887" y="734847"/>
                    <a:pt x="59635" y="738160"/>
                  </a:cubicBezTo>
                  <a:cubicBezTo>
                    <a:pt x="53009" y="744786"/>
                    <a:pt x="45379" y="750542"/>
                    <a:pt x="39756" y="758039"/>
                  </a:cubicBezTo>
                  <a:cubicBezTo>
                    <a:pt x="25422" y="777151"/>
                    <a:pt x="0" y="817673"/>
                    <a:pt x="0" y="817673"/>
                  </a:cubicBezTo>
                  <a:cubicBezTo>
                    <a:pt x="3313" y="1036334"/>
                    <a:pt x="4474" y="1255038"/>
                    <a:pt x="9939" y="1473656"/>
                  </a:cubicBezTo>
                  <a:cubicBezTo>
                    <a:pt x="11577" y="1539176"/>
                    <a:pt x="14211" y="1600075"/>
                    <a:pt x="29817" y="1662499"/>
                  </a:cubicBezTo>
                  <a:cubicBezTo>
                    <a:pt x="32358" y="1672663"/>
                    <a:pt x="34366" y="1683333"/>
                    <a:pt x="39756" y="1692317"/>
                  </a:cubicBezTo>
                  <a:cubicBezTo>
                    <a:pt x="44577" y="1700352"/>
                    <a:pt x="53009" y="1705569"/>
                    <a:pt x="59635" y="1712195"/>
                  </a:cubicBezTo>
                  <a:cubicBezTo>
                    <a:pt x="66261" y="1725447"/>
                    <a:pt x="70901" y="1739895"/>
                    <a:pt x="79513" y="1751952"/>
                  </a:cubicBezTo>
                  <a:cubicBezTo>
                    <a:pt x="95486" y="1774315"/>
                    <a:pt x="128205" y="1795925"/>
                    <a:pt x="149087" y="1811586"/>
                  </a:cubicBezTo>
                  <a:cubicBezTo>
                    <a:pt x="155713" y="1821525"/>
                    <a:pt x="161029" y="1832476"/>
                    <a:pt x="168965" y="1841404"/>
                  </a:cubicBezTo>
                  <a:cubicBezTo>
                    <a:pt x="187642" y="1862415"/>
                    <a:pt x="228600" y="1901039"/>
                    <a:pt x="228600" y="1901039"/>
                  </a:cubicBezTo>
                  <a:cubicBezTo>
                    <a:pt x="236203" y="1931452"/>
                    <a:pt x="235538" y="1947734"/>
                    <a:pt x="258417" y="1970613"/>
                  </a:cubicBezTo>
                  <a:cubicBezTo>
                    <a:pt x="266864" y="1979060"/>
                    <a:pt x="278296" y="1983865"/>
                    <a:pt x="288235" y="1990491"/>
                  </a:cubicBezTo>
                  <a:cubicBezTo>
                    <a:pt x="294861" y="2003743"/>
                    <a:pt x="297636" y="2019770"/>
                    <a:pt x="308113" y="2030247"/>
                  </a:cubicBezTo>
                  <a:cubicBezTo>
                    <a:pt x="315521" y="2037655"/>
                    <a:pt x="333675" y="2030612"/>
                    <a:pt x="337930" y="2040186"/>
                  </a:cubicBezTo>
                  <a:cubicBezTo>
                    <a:pt x="348778" y="2064594"/>
                    <a:pt x="340841" y="2093930"/>
                    <a:pt x="347869" y="2119699"/>
                  </a:cubicBezTo>
                  <a:cubicBezTo>
                    <a:pt x="351012" y="2131224"/>
                    <a:pt x="361821" y="2139145"/>
                    <a:pt x="367748" y="2149517"/>
                  </a:cubicBezTo>
                  <a:cubicBezTo>
                    <a:pt x="375099" y="2162381"/>
                    <a:pt x="377149" y="2178796"/>
                    <a:pt x="387626" y="2189273"/>
                  </a:cubicBezTo>
                  <a:cubicBezTo>
                    <a:pt x="484046" y="2285695"/>
                    <a:pt x="386368" y="2152916"/>
                    <a:pt x="447261" y="2229030"/>
                  </a:cubicBezTo>
                  <a:cubicBezTo>
                    <a:pt x="478527" y="2268111"/>
                    <a:pt x="457866" y="2251963"/>
                    <a:pt x="487017" y="2298604"/>
                  </a:cubicBezTo>
                  <a:cubicBezTo>
                    <a:pt x="556816" y="2410281"/>
                    <a:pt x="485686" y="2290202"/>
                    <a:pt x="536713" y="2358239"/>
                  </a:cubicBezTo>
                  <a:cubicBezTo>
                    <a:pt x="551047" y="2377351"/>
                    <a:pt x="563217" y="2397995"/>
                    <a:pt x="576469" y="2417873"/>
                  </a:cubicBezTo>
                  <a:cubicBezTo>
                    <a:pt x="591136" y="2439874"/>
                    <a:pt x="603207" y="2462203"/>
                    <a:pt x="626165" y="2477508"/>
                  </a:cubicBezTo>
                  <a:cubicBezTo>
                    <a:pt x="634882" y="2483319"/>
                    <a:pt x="646043" y="2484134"/>
                    <a:pt x="655982" y="2487447"/>
                  </a:cubicBezTo>
                  <a:cubicBezTo>
                    <a:pt x="662608" y="2494073"/>
                    <a:pt x="667248" y="2503635"/>
                    <a:pt x="675861" y="2507326"/>
                  </a:cubicBezTo>
                  <a:cubicBezTo>
                    <a:pt x="698013" y="2516820"/>
                    <a:pt x="809928" y="2526639"/>
                    <a:pt x="815009" y="2527204"/>
                  </a:cubicBezTo>
                  <a:cubicBezTo>
                    <a:pt x="818322" y="2543769"/>
                    <a:pt x="818294" y="2561372"/>
                    <a:pt x="824948" y="2576899"/>
                  </a:cubicBezTo>
                  <a:cubicBezTo>
                    <a:pt x="839059" y="2609826"/>
                    <a:pt x="908867" y="2612788"/>
                    <a:pt x="924339" y="2616656"/>
                  </a:cubicBezTo>
                  <a:cubicBezTo>
                    <a:pt x="926346" y="2628697"/>
                    <a:pt x="932924" y="2687287"/>
                    <a:pt x="944217" y="2706108"/>
                  </a:cubicBezTo>
                  <a:cubicBezTo>
                    <a:pt x="949038" y="2714143"/>
                    <a:pt x="957470" y="2719360"/>
                    <a:pt x="964096" y="2725986"/>
                  </a:cubicBezTo>
                  <a:cubicBezTo>
                    <a:pt x="967409" y="2735925"/>
                    <a:pt x="966627" y="2748396"/>
                    <a:pt x="974035" y="2755804"/>
                  </a:cubicBezTo>
                  <a:cubicBezTo>
                    <a:pt x="978788" y="2760557"/>
                    <a:pt x="1043265" y="2775596"/>
                    <a:pt x="1043609" y="2775682"/>
                  </a:cubicBezTo>
                  <a:cubicBezTo>
                    <a:pt x="1053548" y="2772369"/>
                    <a:pt x="1064330" y="2770941"/>
                    <a:pt x="1073426" y="2765743"/>
                  </a:cubicBezTo>
                  <a:cubicBezTo>
                    <a:pt x="1103177" y="2748743"/>
                    <a:pt x="1119501" y="2729607"/>
                    <a:pt x="1143000" y="2706108"/>
                  </a:cubicBezTo>
                  <a:cubicBezTo>
                    <a:pt x="1146313" y="2696169"/>
                    <a:pt x="1151842" y="2686710"/>
                    <a:pt x="1152939" y="2676291"/>
                  </a:cubicBezTo>
                  <a:cubicBezTo>
                    <a:pt x="1158499" y="2623471"/>
                    <a:pt x="1151356" y="2569112"/>
                    <a:pt x="1162878" y="2517265"/>
                  </a:cubicBezTo>
                  <a:cubicBezTo>
                    <a:pt x="1165469" y="2505604"/>
                    <a:pt x="1183519" y="2505033"/>
                    <a:pt x="1192696" y="2497386"/>
                  </a:cubicBezTo>
                  <a:cubicBezTo>
                    <a:pt x="1203494" y="2488388"/>
                    <a:pt x="1212574" y="2477508"/>
                    <a:pt x="1222513" y="2467569"/>
                  </a:cubicBezTo>
                  <a:cubicBezTo>
                    <a:pt x="1232452" y="2437752"/>
                    <a:pt x="1242391" y="2407934"/>
                    <a:pt x="1252330" y="2378117"/>
                  </a:cubicBezTo>
                  <a:cubicBezTo>
                    <a:pt x="1255643" y="2368178"/>
                    <a:pt x="1262269" y="2348299"/>
                    <a:pt x="1262269" y="2348299"/>
                  </a:cubicBezTo>
                  <a:cubicBezTo>
                    <a:pt x="1265582" y="2242282"/>
                    <a:pt x="1272209" y="2136316"/>
                    <a:pt x="1272209" y="2030247"/>
                  </a:cubicBezTo>
                  <a:cubicBezTo>
                    <a:pt x="1272209" y="1960594"/>
                    <a:pt x="1269961" y="1890752"/>
                    <a:pt x="1262269" y="1821526"/>
                  </a:cubicBezTo>
                  <a:cubicBezTo>
                    <a:pt x="1259955" y="1800701"/>
                    <a:pt x="1242391" y="1761891"/>
                    <a:pt x="1242391" y="1761891"/>
                  </a:cubicBezTo>
                  <a:cubicBezTo>
                    <a:pt x="1253240" y="1512357"/>
                    <a:pt x="1228210" y="1605649"/>
                    <a:pt x="1272209" y="1473656"/>
                  </a:cubicBezTo>
                  <a:cubicBezTo>
                    <a:pt x="1275987" y="1462324"/>
                    <a:pt x="1285461" y="1453778"/>
                    <a:pt x="1292087" y="1443839"/>
                  </a:cubicBezTo>
                  <a:cubicBezTo>
                    <a:pt x="1317069" y="1368890"/>
                    <a:pt x="1283370" y="1461274"/>
                    <a:pt x="1321904" y="1384204"/>
                  </a:cubicBezTo>
                  <a:cubicBezTo>
                    <a:pt x="1326589" y="1374833"/>
                    <a:pt x="1328530" y="1364325"/>
                    <a:pt x="1331843" y="1354386"/>
                  </a:cubicBezTo>
                  <a:cubicBezTo>
                    <a:pt x="1335156" y="1248369"/>
                    <a:pt x="1332723" y="1142016"/>
                    <a:pt x="1341782" y="1036334"/>
                  </a:cubicBezTo>
                  <a:cubicBezTo>
                    <a:pt x="1342802" y="1024432"/>
                    <a:pt x="1356955" y="1017497"/>
                    <a:pt x="1361661" y="1006517"/>
                  </a:cubicBezTo>
                  <a:cubicBezTo>
                    <a:pt x="1383050" y="956610"/>
                    <a:pt x="1356543" y="976868"/>
                    <a:pt x="1391478" y="936943"/>
                  </a:cubicBezTo>
                  <a:cubicBezTo>
                    <a:pt x="1406905" y="919312"/>
                    <a:pt x="1441174" y="887247"/>
                    <a:pt x="1441174" y="887247"/>
                  </a:cubicBezTo>
                  <a:cubicBezTo>
                    <a:pt x="1437861" y="811047"/>
                    <a:pt x="1443774" y="733881"/>
                    <a:pt x="1431235" y="658647"/>
                  </a:cubicBezTo>
                  <a:cubicBezTo>
                    <a:pt x="1429513" y="648313"/>
                    <a:pt x="1410788" y="653393"/>
                    <a:pt x="1401417" y="648708"/>
                  </a:cubicBezTo>
                  <a:cubicBezTo>
                    <a:pt x="1390733" y="643366"/>
                    <a:pt x="1382516" y="633681"/>
                    <a:pt x="1371600" y="628830"/>
                  </a:cubicBezTo>
                  <a:cubicBezTo>
                    <a:pt x="1352452" y="620320"/>
                    <a:pt x="1331843" y="615578"/>
                    <a:pt x="1311965" y="608952"/>
                  </a:cubicBezTo>
                  <a:cubicBezTo>
                    <a:pt x="1292826" y="602572"/>
                    <a:pt x="1239838" y="592223"/>
                    <a:pt x="1222513" y="589073"/>
                  </a:cubicBezTo>
                  <a:cubicBezTo>
                    <a:pt x="1202686" y="585468"/>
                    <a:pt x="1182931" y="581139"/>
                    <a:pt x="1162878" y="579134"/>
                  </a:cubicBezTo>
                  <a:cubicBezTo>
                    <a:pt x="1116608" y="574507"/>
                    <a:pt x="1070021" y="573604"/>
                    <a:pt x="1023730" y="569195"/>
                  </a:cubicBezTo>
                  <a:cubicBezTo>
                    <a:pt x="976658" y="564712"/>
                    <a:pt x="948843" y="558193"/>
                    <a:pt x="904461" y="549317"/>
                  </a:cubicBezTo>
                  <a:cubicBezTo>
                    <a:pt x="885558" y="553098"/>
                    <a:pt x="845324" y="559007"/>
                    <a:pt x="824948" y="569195"/>
                  </a:cubicBezTo>
                  <a:cubicBezTo>
                    <a:pt x="814264" y="574537"/>
                    <a:pt x="807075" y="589073"/>
                    <a:pt x="795130" y="589073"/>
                  </a:cubicBezTo>
                  <a:cubicBezTo>
                    <a:pt x="785759" y="589073"/>
                    <a:pt x="808383" y="575821"/>
                    <a:pt x="815009" y="569195"/>
                  </a:cubicBezTo>
                  <a:cubicBezTo>
                    <a:pt x="811696" y="476430"/>
                    <a:pt x="810685" y="383553"/>
                    <a:pt x="805069" y="290899"/>
                  </a:cubicBezTo>
                  <a:cubicBezTo>
                    <a:pt x="802988" y="256559"/>
                    <a:pt x="785628" y="212699"/>
                    <a:pt x="775252" y="181569"/>
                  </a:cubicBezTo>
                  <a:cubicBezTo>
                    <a:pt x="762000" y="141812"/>
                    <a:pt x="748748" y="102056"/>
                    <a:pt x="735496" y="62299"/>
                  </a:cubicBezTo>
                  <a:cubicBezTo>
                    <a:pt x="732533" y="53409"/>
                    <a:pt x="721471" y="49738"/>
                    <a:pt x="715617" y="42421"/>
                  </a:cubicBezTo>
                  <a:cubicBezTo>
                    <a:pt x="708155" y="33093"/>
                    <a:pt x="705067" y="20066"/>
                    <a:pt x="695739" y="12604"/>
                  </a:cubicBezTo>
                  <a:cubicBezTo>
                    <a:pt x="687558" y="6059"/>
                    <a:pt x="675861" y="5978"/>
                    <a:pt x="665922" y="2665"/>
                  </a:cubicBezTo>
                  <a:cubicBezTo>
                    <a:pt x="583096" y="5978"/>
                    <a:pt x="499372" y="0"/>
                    <a:pt x="417443" y="12604"/>
                  </a:cubicBezTo>
                  <a:cubicBezTo>
                    <a:pt x="407088" y="14197"/>
                    <a:pt x="402306" y="33325"/>
                    <a:pt x="407504" y="42421"/>
                  </a:cubicBezTo>
                  <a:cubicBezTo>
                    <a:pt x="418029" y="60840"/>
                    <a:pt x="440635" y="68926"/>
                    <a:pt x="457200" y="82178"/>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02" name="Freeform 920"/>
            <p:cNvSpPr>
              <a:spLocks/>
            </p:cNvSpPr>
            <p:nvPr/>
          </p:nvSpPr>
          <p:spPr bwMode="auto">
            <a:xfrm>
              <a:off x="109119760" y="106927826"/>
              <a:ext cx="1102805" cy="1542202"/>
            </a:xfrm>
            <a:custGeom>
              <a:avLst/>
              <a:gdLst>
                <a:gd name="T0" fmla="*/ 0 w 1734000"/>
                <a:gd name="T1" fmla="*/ 34101 h 2526000"/>
                <a:gd name="T2" fmla="*/ 33713 w 1734000"/>
                <a:gd name="T3" fmla="*/ 9671 h 2526000"/>
                <a:gd name="T4" fmla="*/ 63680 w 1734000"/>
                <a:gd name="T5" fmla="*/ 509 h 2526000"/>
                <a:gd name="T6" fmla="*/ 74917 w 1734000"/>
                <a:gd name="T7" fmla="*/ 6617 h 2526000"/>
                <a:gd name="T8" fmla="*/ 86155 w 1734000"/>
                <a:gd name="T9" fmla="*/ 24940 h 2526000"/>
                <a:gd name="T10" fmla="*/ 104884 w 1734000"/>
                <a:gd name="T11" fmla="*/ 46316 h 2526000"/>
                <a:gd name="T12" fmla="*/ 123613 w 1734000"/>
                <a:gd name="T13" fmla="*/ 49370 h 2526000"/>
                <a:gd name="T14" fmla="*/ 157326 w 1734000"/>
                <a:gd name="T15" fmla="*/ 34101 h 2526000"/>
                <a:gd name="T16" fmla="*/ 172309 w 1734000"/>
                <a:gd name="T17" fmla="*/ 31047 h 2526000"/>
                <a:gd name="T18" fmla="*/ 179800 w 1734000"/>
                <a:gd name="T19" fmla="*/ 64639 h 2526000"/>
                <a:gd name="T20" fmla="*/ 168563 w 1734000"/>
                <a:gd name="T21" fmla="*/ 116553 h 2526000"/>
                <a:gd name="T22" fmla="*/ 153581 w 1734000"/>
                <a:gd name="T23" fmla="*/ 144038 h 2526000"/>
                <a:gd name="T24" fmla="*/ 134851 w 1734000"/>
                <a:gd name="T25" fmla="*/ 183738 h 2526000"/>
                <a:gd name="T26" fmla="*/ 123613 w 1734000"/>
                <a:gd name="T27" fmla="*/ 214276 h 2526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4000"/>
                <a:gd name="T43" fmla="*/ 0 h 2526000"/>
                <a:gd name="T44" fmla="*/ 1734000 w 1734000"/>
                <a:gd name="T45" fmla="*/ 2526000 h 2526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4000" h="2526000">
                  <a:moveTo>
                    <a:pt x="0" y="402000"/>
                  </a:moveTo>
                  <a:cubicBezTo>
                    <a:pt x="111000" y="291000"/>
                    <a:pt x="222000" y="180000"/>
                    <a:pt x="324000" y="114000"/>
                  </a:cubicBezTo>
                  <a:cubicBezTo>
                    <a:pt x="426000" y="48000"/>
                    <a:pt x="546000" y="12000"/>
                    <a:pt x="612000" y="6000"/>
                  </a:cubicBezTo>
                  <a:cubicBezTo>
                    <a:pt x="678000" y="0"/>
                    <a:pt x="684000" y="30000"/>
                    <a:pt x="720000" y="78000"/>
                  </a:cubicBezTo>
                  <a:cubicBezTo>
                    <a:pt x="756000" y="126000"/>
                    <a:pt x="780000" y="216000"/>
                    <a:pt x="828000" y="294000"/>
                  </a:cubicBezTo>
                  <a:cubicBezTo>
                    <a:pt x="876000" y="372000"/>
                    <a:pt x="948000" y="498000"/>
                    <a:pt x="1008000" y="546000"/>
                  </a:cubicBezTo>
                  <a:cubicBezTo>
                    <a:pt x="1068000" y="594000"/>
                    <a:pt x="1104000" y="606000"/>
                    <a:pt x="1188000" y="582000"/>
                  </a:cubicBezTo>
                  <a:cubicBezTo>
                    <a:pt x="1272000" y="558000"/>
                    <a:pt x="1434000" y="438000"/>
                    <a:pt x="1512000" y="402000"/>
                  </a:cubicBezTo>
                  <a:cubicBezTo>
                    <a:pt x="1590000" y="366000"/>
                    <a:pt x="1620000" y="306000"/>
                    <a:pt x="1656000" y="366000"/>
                  </a:cubicBezTo>
                  <a:cubicBezTo>
                    <a:pt x="1692000" y="426000"/>
                    <a:pt x="1734000" y="594000"/>
                    <a:pt x="1728000" y="762000"/>
                  </a:cubicBezTo>
                  <a:cubicBezTo>
                    <a:pt x="1722000" y="930000"/>
                    <a:pt x="1662000" y="1218000"/>
                    <a:pt x="1620000" y="1374000"/>
                  </a:cubicBezTo>
                  <a:cubicBezTo>
                    <a:pt x="1578000" y="1530000"/>
                    <a:pt x="1530000" y="1566000"/>
                    <a:pt x="1476000" y="1698000"/>
                  </a:cubicBezTo>
                  <a:cubicBezTo>
                    <a:pt x="1422000" y="1830000"/>
                    <a:pt x="1344000" y="2028000"/>
                    <a:pt x="1296000" y="2166000"/>
                  </a:cubicBezTo>
                  <a:cubicBezTo>
                    <a:pt x="1248000" y="2304000"/>
                    <a:pt x="1218000" y="2415000"/>
                    <a:pt x="1188000" y="25260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03" name="Freeform 921"/>
            <p:cNvSpPr>
              <a:spLocks/>
            </p:cNvSpPr>
            <p:nvPr/>
          </p:nvSpPr>
          <p:spPr bwMode="auto">
            <a:xfrm>
              <a:off x="110081375" y="107026733"/>
              <a:ext cx="595286" cy="498193"/>
            </a:xfrm>
            <a:custGeom>
              <a:avLst/>
              <a:gdLst>
                <a:gd name="T0" fmla="*/ 97392 w 936000"/>
                <a:gd name="T1" fmla="*/ 69220 h 816000"/>
                <a:gd name="T2" fmla="*/ 71172 w 936000"/>
                <a:gd name="T3" fmla="*/ 35628 h 816000"/>
                <a:gd name="T4" fmla="*/ 59934 w 936000"/>
                <a:gd name="T5" fmla="*/ 23412 h 816000"/>
                <a:gd name="T6" fmla="*/ 41204 w 936000"/>
                <a:gd name="T7" fmla="*/ 8143 h 816000"/>
                <a:gd name="T8" fmla="*/ 14983 w 936000"/>
                <a:gd name="T9" fmla="*/ 2036 h 816000"/>
                <a:gd name="T10" fmla="*/ 0 w 936000"/>
                <a:gd name="T11" fmla="*/ 20358 h 816000"/>
                <a:gd name="T12" fmla="*/ 0 60000 65536"/>
                <a:gd name="T13" fmla="*/ 0 60000 65536"/>
                <a:gd name="T14" fmla="*/ 0 60000 65536"/>
                <a:gd name="T15" fmla="*/ 0 60000 65536"/>
                <a:gd name="T16" fmla="*/ 0 60000 65536"/>
                <a:gd name="T17" fmla="*/ 0 60000 65536"/>
                <a:gd name="T18" fmla="*/ 0 w 936000"/>
                <a:gd name="T19" fmla="*/ 0 h 816000"/>
                <a:gd name="T20" fmla="*/ 936000 w 936000"/>
                <a:gd name="T21" fmla="*/ 816000 h 816000"/>
              </a:gdLst>
              <a:ahLst/>
              <a:cxnLst>
                <a:cxn ang="T12">
                  <a:pos x="T0" y="T1"/>
                </a:cxn>
                <a:cxn ang="T13">
                  <a:pos x="T2" y="T3"/>
                </a:cxn>
                <a:cxn ang="T14">
                  <a:pos x="T4" y="T5"/>
                </a:cxn>
                <a:cxn ang="T15">
                  <a:pos x="T6" y="T7"/>
                </a:cxn>
                <a:cxn ang="T16">
                  <a:pos x="T8" y="T9"/>
                </a:cxn>
                <a:cxn ang="T17">
                  <a:pos x="T10" y="T11"/>
                </a:cxn>
              </a:cxnLst>
              <a:rect l="T18" t="T19" r="T20" b="T21"/>
              <a:pathLst>
                <a:path w="936000" h="816000">
                  <a:moveTo>
                    <a:pt x="936000" y="816000"/>
                  </a:moveTo>
                  <a:cubicBezTo>
                    <a:pt x="840000" y="663000"/>
                    <a:pt x="744000" y="510000"/>
                    <a:pt x="684000" y="420000"/>
                  </a:cubicBezTo>
                  <a:cubicBezTo>
                    <a:pt x="624000" y="330000"/>
                    <a:pt x="624000" y="330000"/>
                    <a:pt x="576000" y="276000"/>
                  </a:cubicBezTo>
                  <a:cubicBezTo>
                    <a:pt x="528000" y="222000"/>
                    <a:pt x="468000" y="138000"/>
                    <a:pt x="396000" y="96000"/>
                  </a:cubicBezTo>
                  <a:cubicBezTo>
                    <a:pt x="324000" y="54000"/>
                    <a:pt x="210000" y="0"/>
                    <a:pt x="144000" y="24000"/>
                  </a:cubicBezTo>
                  <a:cubicBezTo>
                    <a:pt x="78000" y="48000"/>
                    <a:pt x="39000" y="144000"/>
                    <a:pt x="0" y="24000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04" name="Freeform 922"/>
            <p:cNvSpPr>
              <a:spLocks/>
            </p:cNvSpPr>
            <p:nvPr/>
          </p:nvSpPr>
          <p:spPr bwMode="auto">
            <a:xfrm>
              <a:off x="108158145" y="106975447"/>
              <a:ext cx="1602692" cy="1714372"/>
            </a:xfrm>
            <a:custGeom>
              <a:avLst/>
              <a:gdLst>
                <a:gd name="T0" fmla="*/ 262209 w 2520000"/>
                <a:gd name="T1" fmla="*/ 238198 h 2808000"/>
                <a:gd name="T2" fmla="*/ 228497 w 2520000"/>
                <a:gd name="T3" fmla="*/ 229036 h 2808000"/>
                <a:gd name="T4" fmla="*/ 213514 w 2520000"/>
                <a:gd name="T5" fmla="*/ 210713 h 2808000"/>
                <a:gd name="T6" fmla="*/ 194784 w 2520000"/>
                <a:gd name="T7" fmla="*/ 195444 h 2808000"/>
                <a:gd name="T8" fmla="*/ 187292 w 2520000"/>
                <a:gd name="T9" fmla="*/ 180175 h 2808000"/>
                <a:gd name="T10" fmla="*/ 168563 w 2520000"/>
                <a:gd name="T11" fmla="*/ 158799 h 2808000"/>
                <a:gd name="T12" fmla="*/ 164817 w 2520000"/>
                <a:gd name="T13" fmla="*/ 143529 h 2808000"/>
                <a:gd name="T14" fmla="*/ 168563 w 2520000"/>
                <a:gd name="T15" fmla="*/ 116045 h 2808000"/>
                <a:gd name="T16" fmla="*/ 172309 w 2520000"/>
                <a:gd name="T17" fmla="*/ 94668 h 2808000"/>
                <a:gd name="T18" fmla="*/ 157326 w 2520000"/>
                <a:gd name="T19" fmla="*/ 76345 h 2808000"/>
                <a:gd name="T20" fmla="*/ 134851 w 2520000"/>
                <a:gd name="T21" fmla="*/ 70238 h 2808000"/>
                <a:gd name="T22" fmla="*/ 93646 w 2520000"/>
                <a:gd name="T23" fmla="*/ 58022 h 2808000"/>
                <a:gd name="T24" fmla="*/ 63680 w 2520000"/>
                <a:gd name="T25" fmla="*/ 48861 h 2808000"/>
                <a:gd name="T26" fmla="*/ 37458 w 2520000"/>
                <a:gd name="T27" fmla="*/ 42753 h 2808000"/>
                <a:gd name="T28" fmla="*/ 14983 w 2520000"/>
                <a:gd name="T29" fmla="*/ 15269 h 2808000"/>
                <a:gd name="T30" fmla="*/ 0 w 2520000"/>
                <a:gd name="T31" fmla="*/ 0 h 2808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000"/>
                <a:gd name="T49" fmla="*/ 0 h 2808000"/>
                <a:gd name="T50" fmla="*/ 2520000 w 2520000"/>
                <a:gd name="T51" fmla="*/ 2808000 h 2808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000" h="2808000">
                  <a:moveTo>
                    <a:pt x="2520000" y="2808000"/>
                  </a:moveTo>
                  <a:cubicBezTo>
                    <a:pt x="2397000" y="2781000"/>
                    <a:pt x="2274000" y="2754000"/>
                    <a:pt x="2196000" y="2700000"/>
                  </a:cubicBezTo>
                  <a:cubicBezTo>
                    <a:pt x="2118000" y="2646000"/>
                    <a:pt x="2106000" y="2550000"/>
                    <a:pt x="2052000" y="2484000"/>
                  </a:cubicBezTo>
                  <a:cubicBezTo>
                    <a:pt x="1998000" y="2418000"/>
                    <a:pt x="1914000" y="2364000"/>
                    <a:pt x="1872000" y="2304000"/>
                  </a:cubicBezTo>
                  <a:cubicBezTo>
                    <a:pt x="1830000" y="2244000"/>
                    <a:pt x="1842000" y="2196000"/>
                    <a:pt x="1800000" y="2124000"/>
                  </a:cubicBezTo>
                  <a:cubicBezTo>
                    <a:pt x="1758000" y="2052000"/>
                    <a:pt x="1656000" y="1944000"/>
                    <a:pt x="1620000" y="1872000"/>
                  </a:cubicBezTo>
                  <a:cubicBezTo>
                    <a:pt x="1584000" y="1800000"/>
                    <a:pt x="1584000" y="1776000"/>
                    <a:pt x="1584000" y="1692000"/>
                  </a:cubicBezTo>
                  <a:cubicBezTo>
                    <a:pt x="1584000" y="1608000"/>
                    <a:pt x="1608000" y="1464000"/>
                    <a:pt x="1620000" y="1368000"/>
                  </a:cubicBezTo>
                  <a:cubicBezTo>
                    <a:pt x="1632000" y="1272000"/>
                    <a:pt x="1674000" y="1194000"/>
                    <a:pt x="1656000" y="1116000"/>
                  </a:cubicBezTo>
                  <a:cubicBezTo>
                    <a:pt x="1638000" y="1038000"/>
                    <a:pt x="1572000" y="948000"/>
                    <a:pt x="1512000" y="900000"/>
                  </a:cubicBezTo>
                  <a:cubicBezTo>
                    <a:pt x="1452000" y="852000"/>
                    <a:pt x="1398000" y="864000"/>
                    <a:pt x="1296000" y="828000"/>
                  </a:cubicBezTo>
                  <a:cubicBezTo>
                    <a:pt x="1194000" y="792000"/>
                    <a:pt x="1014000" y="726000"/>
                    <a:pt x="900000" y="684000"/>
                  </a:cubicBezTo>
                  <a:cubicBezTo>
                    <a:pt x="786000" y="642000"/>
                    <a:pt x="702000" y="606000"/>
                    <a:pt x="612000" y="576000"/>
                  </a:cubicBezTo>
                  <a:cubicBezTo>
                    <a:pt x="522000" y="546000"/>
                    <a:pt x="438000" y="570000"/>
                    <a:pt x="360000" y="504000"/>
                  </a:cubicBezTo>
                  <a:cubicBezTo>
                    <a:pt x="282000" y="438000"/>
                    <a:pt x="204000" y="264000"/>
                    <a:pt x="144000" y="180000"/>
                  </a:cubicBezTo>
                  <a:cubicBezTo>
                    <a:pt x="84000" y="96000"/>
                    <a:pt x="42000" y="48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05" name="Freeform 923"/>
            <p:cNvSpPr>
              <a:spLocks/>
            </p:cNvSpPr>
            <p:nvPr/>
          </p:nvSpPr>
          <p:spPr bwMode="auto">
            <a:xfrm>
              <a:off x="111769329" y="106623782"/>
              <a:ext cx="106845" cy="879164"/>
            </a:xfrm>
            <a:custGeom>
              <a:avLst/>
              <a:gdLst>
                <a:gd name="T0" fmla="*/ 0 w 168000"/>
                <a:gd name="T1" fmla="*/ 122152 h 1440000"/>
                <a:gd name="T2" fmla="*/ 14982 w 168000"/>
                <a:gd name="T3" fmla="*/ 103829 h 1440000"/>
                <a:gd name="T4" fmla="*/ 14982 w 168000"/>
                <a:gd name="T5" fmla="*/ 73291 h 1440000"/>
                <a:gd name="T6" fmla="*/ 11237 w 168000"/>
                <a:gd name="T7" fmla="*/ 33591 h 1440000"/>
                <a:gd name="T8" fmla="*/ 0 w 168000"/>
                <a:gd name="T9" fmla="*/ 0 h 1440000"/>
                <a:gd name="T10" fmla="*/ 0 60000 65536"/>
                <a:gd name="T11" fmla="*/ 0 60000 65536"/>
                <a:gd name="T12" fmla="*/ 0 60000 65536"/>
                <a:gd name="T13" fmla="*/ 0 60000 65536"/>
                <a:gd name="T14" fmla="*/ 0 60000 65536"/>
                <a:gd name="T15" fmla="*/ 0 w 168000"/>
                <a:gd name="T16" fmla="*/ 0 h 1440000"/>
                <a:gd name="T17" fmla="*/ 168000 w 168000"/>
                <a:gd name="T18" fmla="*/ 1440000 h 1440000"/>
              </a:gdLst>
              <a:ahLst/>
              <a:cxnLst>
                <a:cxn ang="T10">
                  <a:pos x="T0" y="T1"/>
                </a:cxn>
                <a:cxn ang="T11">
                  <a:pos x="T2" y="T3"/>
                </a:cxn>
                <a:cxn ang="T12">
                  <a:pos x="T4" y="T5"/>
                </a:cxn>
                <a:cxn ang="T13">
                  <a:pos x="T6" y="T7"/>
                </a:cxn>
                <a:cxn ang="T14">
                  <a:pos x="T8" y="T9"/>
                </a:cxn>
              </a:cxnLst>
              <a:rect l="T15" t="T16" r="T17" b="T18"/>
              <a:pathLst>
                <a:path w="168000" h="1440000">
                  <a:moveTo>
                    <a:pt x="0" y="1440000"/>
                  </a:moveTo>
                  <a:cubicBezTo>
                    <a:pt x="60000" y="1380000"/>
                    <a:pt x="120000" y="1320000"/>
                    <a:pt x="144000" y="1224000"/>
                  </a:cubicBezTo>
                  <a:cubicBezTo>
                    <a:pt x="168000" y="1128000"/>
                    <a:pt x="150000" y="1002000"/>
                    <a:pt x="144000" y="864000"/>
                  </a:cubicBezTo>
                  <a:cubicBezTo>
                    <a:pt x="138000" y="726000"/>
                    <a:pt x="132000" y="540000"/>
                    <a:pt x="108000" y="396000"/>
                  </a:cubicBezTo>
                  <a:cubicBezTo>
                    <a:pt x="84000" y="252000"/>
                    <a:pt x="12000" y="60000"/>
                    <a:pt x="0" y="0"/>
                  </a:cubicBezTo>
                </a:path>
              </a:pathLst>
            </a:custGeom>
            <a:noFill/>
            <a:ln w="44450">
              <a:solidFill>
                <a:srgbClr val="996633"/>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sp>
          <p:nvSpPr>
            <p:cNvPr id="3306" name="Freeform 924"/>
            <p:cNvSpPr>
              <a:spLocks/>
            </p:cNvSpPr>
            <p:nvPr/>
          </p:nvSpPr>
          <p:spPr bwMode="auto">
            <a:xfrm>
              <a:off x="109136488" y="106259775"/>
              <a:ext cx="853305" cy="891506"/>
            </a:xfrm>
            <a:custGeom>
              <a:avLst/>
              <a:gdLst>
                <a:gd name="T0" fmla="*/ 0 w 1341698"/>
                <a:gd name="T1" fmla="*/ 16633 h 1299317"/>
                <a:gd name="T2" fmla="*/ 37231 w 1341698"/>
                <a:gd name="T3" fmla="*/ 19656 h 1299317"/>
                <a:gd name="T4" fmla="*/ 34722 w 1341698"/>
                <a:gd name="T5" fmla="*/ 27877 h 1299317"/>
                <a:gd name="T6" fmla="*/ 34722 w 1341698"/>
                <a:gd name="T7" fmla="*/ 55250 h 1299317"/>
                <a:gd name="T8" fmla="*/ 42213 w 1341698"/>
                <a:gd name="T9" fmla="*/ 77148 h 1299317"/>
                <a:gd name="T10" fmla="*/ 53450 w 1341698"/>
                <a:gd name="T11" fmla="*/ 55250 h 1299317"/>
                <a:gd name="T12" fmla="*/ 64689 w 1341698"/>
                <a:gd name="T13" fmla="*/ 49775 h 1299317"/>
                <a:gd name="T14" fmla="*/ 72180 w 1341698"/>
                <a:gd name="T15" fmla="*/ 71674 h 1299317"/>
                <a:gd name="T16" fmla="*/ 87164 w 1341698"/>
                <a:gd name="T17" fmla="*/ 88097 h 1299317"/>
                <a:gd name="T18" fmla="*/ 90910 w 1341698"/>
                <a:gd name="T19" fmla="*/ 99046 h 1299317"/>
                <a:gd name="T20" fmla="*/ 102147 w 1341698"/>
                <a:gd name="T21" fmla="*/ 126419 h 1299317"/>
                <a:gd name="T22" fmla="*/ 117130 w 1341698"/>
                <a:gd name="T23" fmla="*/ 153792 h 1299317"/>
                <a:gd name="T24" fmla="*/ 135859 w 1341698"/>
                <a:gd name="T25" fmla="*/ 164741 h 1299317"/>
                <a:gd name="T26" fmla="*/ 139605 w 1341698"/>
                <a:gd name="T27" fmla="*/ 175690 h 1299317"/>
                <a:gd name="T28" fmla="*/ 135859 w 1341698"/>
                <a:gd name="T29" fmla="*/ 186639 h 1299317"/>
                <a:gd name="T30" fmla="*/ 124622 w 1341698"/>
                <a:gd name="T31" fmla="*/ 186639 h 1299317"/>
                <a:gd name="T32" fmla="*/ 113384 w 1341698"/>
                <a:gd name="T33" fmla="*/ 197588 h 1299317"/>
                <a:gd name="T34" fmla="*/ 105893 w 1341698"/>
                <a:gd name="T35" fmla="*/ 192114 h 1299317"/>
                <a:gd name="T36" fmla="*/ 105893 w 1341698"/>
                <a:gd name="T37" fmla="*/ 175690 h 1299317"/>
                <a:gd name="T38" fmla="*/ 98401 w 1341698"/>
                <a:gd name="T39" fmla="*/ 164741 h 1299317"/>
                <a:gd name="T40" fmla="*/ 87164 w 1341698"/>
                <a:gd name="T41" fmla="*/ 170215 h 1299317"/>
                <a:gd name="T42" fmla="*/ 75926 w 1341698"/>
                <a:gd name="T43" fmla="*/ 170215 h 1299317"/>
                <a:gd name="T44" fmla="*/ 60942 w 1341698"/>
                <a:gd name="T45" fmla="*/ 148317 h 1299317"/>
                <a:gd name="T46" fmla="*/ 45959 w 1341698"/>
                <a:gd name="T47" fmla="*/ 153792 h 1299317"/>
                <a:gd name="T48" fmla="*/ 30976 w 1341698"/>
                <a:gd name="T49" fmla="*/ 164741 h 1299317"/>
                <a:gd name="T50" fmla="*/ 15993 w 1341698"/>
                <a:gd name="T51" fmla="*/ 159266 h 1299317"/>
                <a:gd name="T52" fmla="*/ 8501 w 1341698"/>
                <a:gd name="T53" fmla="*/ 148317 h 1299317"/>
                <a:gd name="T54" fmla="*/ 8501 w 1341698"/>
                <a:gd name="T55" fmla="*/ 131894 h 1299317"/>
                <a:gd name="T56" fmla="*/ 19739 w 1341698"/>
                <a:gd name="T57" fmla="*/ 99046 h 1299317"/>
                <a:gd name="T58" fmla="*/ 12247 w 1341698"/>
                <a:gd name="T59" fmla="*/ 66199 h 1299317"/>
                <a:gd name="T60" fmla="*/ 4755 w 1341698"/>
                <a:gd name="T61" fmla="*/ 55250 h 1299317"/>
                <a:gd name="T62" fmla="*/ 4755 w 1341698"/>
                <a:gd name="T63" fmla="*/ 44301 h 1299317"/>
                <a:gd name="T64" fmla="*/ 0 w 1341698"/>
                <a:gd name="T65" fmla="*/ 16633 h 1299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1698"/>
                <a:gd name="T100" fmla="*/ 0 h 1299317"/>
                <a:gd name="T101" fmla="*/ 1341698 w 1341698"/>
                <a:gd name="T102" fmla="*/ 1299317 h 12993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1698" h="1299317">
                  <a:moveTo>
                    <a:pt x="0" y="109377"/>
                  </a:moveTo>
                  <a:cubicBezTo>
                    <a:pt x="361121" y="119408"/>
                    <a:pt x="357809" y="0"/>
                    <a:pt x="357809" y="129255"/>
                  </a:cubicBezTo>
                  <a:lnTo>
                    <a:pt x="333698" y="183317"/>
                  </a:lnTo>
                  <a:lnTo>
                    <a:pt x="333698" y="363317"/>
                  </a:lnTo>
                  <a:lnTo>
                    <a:pt x="405698" y="507317"/>
                  </a:lnTo>
                  <a:lnTo>
                    <a:pt x="513698" y="363317"/>
                  </a:lnTo>
                  <a:lnTo>
                    <a:pt x="621698" y="327317"/>
                  </a:lnTo>
                  <a:lnTo>
                    <a:pt x="693698" y="471317"/>
                  </a:lnTo>
                  <a:lnTo>
                    <a:pt x="837698" y="579317"/>
                  </a:lnTo>
                  <a:lnTo>
                    <a:pt x="873698" y="651317"/>
                  </a:lnTo>
                  <a:lnTo>
                    <a:pt x="981698" y="831317"/>
                  </a:lnTo>
                  <a:lnTo>
                    <a:pt x="1125698" y="1011317"/>
                  </a:lnTo>
                  <a:lnTo>
                    <a:pt x="1305698" y="1083317"/>
                  </a:lnTo>
                  <a:lnTo>
                    <a:pt x="1341698" y="1155317"/>
                  </a:lnTo>
                  <a:lnTo>
                    <a:pt x="1305698" y="1227317"/>
                  </a:lnTo>
                  <a:lnTo>
                    <a:pt x="1197698" y="1227317"/>
                  </a:lnTo>
                  <a:lnTo>
                    <a:pt x="1089698" y="1299317"/>
                  </a:lnTo>
                  <a:lnTo>
                    <a:pt x="1017698" y="1263317"/>
                  </a:lnTo>
                  <a:lnTo>
                    <a:pt x="1017698" y="1155317"/>
                  </a:lnTo>
                  <a:lnTo>
                    <a:pt x="945698" y="1083317"/>
                  </a:lnTo>
                  <a:lnTo>
                    <a:pt x="837698" y="1119317"/>
                  </a:lnTo>
                  <a:lnTo>
                    <a:pt x="729698" y="1119317"/>
                  </a:lnTo>
                  <a:lnTo>
                    <a:pt x="585698" y="975317"/>
                  </a:lnTo>
                  <a:lnTo>
                    <a:pt x="441698" y="1011317"/>
                  </a:lnTo>
                  <a:lnTo>
                    <a:pt x="297698" y="1083317"/>
                  </a:lnTo>
                  <a:lnTo>
                    <a:pt x="153698" y="1047317"/>
                  </a:lnTo>
                  <a:lnTo>
                    <a:pt x="81698" y="975317"/>
                  </a:lnTo>
                  <a:lnTo>
                    <a:pt x="81698" y="867317"/>
                  </a:lnTo>
                  <a:lnTo>
                    <a:pt x="189698" y="651317"/>
                  </a:lnTo>
                  <a:lnTo>
                    <a:pt x="117698" y="435317"/>
                  </a:lnTo>
                  <a:lnTo>
                    <a:pt x="45698" y="363317"/>
                  </a:lnTo>
                  <a:lnTo>
                    <a:pt x="45698" y="291317"/>
                  </a:lnTo>
                  <a:lnTo>
                    <a:pt x="0" y="109377"/>
                  </a:lnTo>
                  <a:close/>
                </a:path>
              </a:pathLst>
            </a:custGeom>
            <a:gradFill rotWithShape="1">
              <a:gsLst>
                <a:gs pos="0">
                  <a:srgbClr val="3366FF"/>
                </a:gs>
                <a:gs pos="100000">
                  <a:srgbClr val="182F76"/>
                </a:gs>
              </a:gsLst>
              <a:lin ang="5400000" scaled="1"/>
            </a:gradFill>
            <a:ln w="9525">
              <a:solidFill>
                <a:srgbClr val="000000"/>
              </a:solidFill>
              <a:round/>
              <a:headEnd/>
              <a:tailEnd/>
            </a:ln>
          </p:spPr>
          <p:txBody>
            <a:bodyPr lIns="36576" tIns="36576" rIns="36576" bIns="36576"/>
            <a:lstStyle/>
            <a:p>
              <a:endParaRPr lang="sv-SE"/>
            </a:p>
          </p:txBody>
        </p:sp>
        <p:sp>
          <p:nvSpPr>
            <p:cNvPr id="3307" name="AutoShape 925"/>
            <p:cNvSpPr>
              <a:spLocks noChangeArrowheads="1"/>
            </p:cNvSpPr>
            <p:nvPr/>
          </p:nvSpPr>
          <p:spPr bwMode="auto">
            <a:xfrm rot="-5400000">
              <a:off x="110578548" y="107199744"/>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50</a:t>
              </a:r>
              <a:endParaRPr lang="sv-SE"/>
            </a:p>
          </p:txBody>
        </p:sp>
        <p:sp>
          <p:nvSpPr>
            <p:cNvPr id="3308" name="AutoShape 926"/>
            <p:cNvSpPr>
              <a:spLocks noChangeArrowheads="1"/>
            </p:cNvSpPr>
            <p:nvPr/>
          </p:nvSpPr>
          <p:spPr bwMode="auto">
            <a:xfrm rot="-5400000">
              <a:off x="110074845" y="107045890"/>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52</a:t>
              </a:r>
              <a:endParaRPr lang="sv-SE"/>
            </a:p>
          </p:txBody>
        </p:sp>
        <p:sp>
          <p:nvSpPr>
            <p:cNvPr id="3309" name="AutoShape 927"/>
            <p:cNvSpPr>
              <a:spLocks noChangeArrowheads="1"/>
            </p:cNvSpPr>
            <p:nvPr/>
          </p:nvSpPr>
          <p:spPr bwMode="auto">
            <a:xfrm rot="-5400000">
              <a:off x="110006158" y="107089849"/>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53</a:t>
              </a:r>
              <a:endParaRPr lang="sv-SE"/>
            </a:p>
          </p:txBody>
        </p:sp>
        <p:sp>
          <p:nvSpPr>
            <p:cNvPr id="3310" name="AutoShape 928"/>
            <p:cNvSpPr>
              <a:spLocks noChangeArrowheads="1"/>
            </p:cNvSpPr>
            <p:nvPr/>
          </p:nvSpPr>
          <p:spPr bwMode="auto">
            <a:xfrm rot="-5400000">
              <a:off x="109937470" y="107111828"/>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54</a:t>
              </a:r>
              <a:endParaRPr lang="sv-SE"/>
            </a:p>
          </p:txBody>
        </p:sp>
        <p:sp>
          <p:nvSpPr>
            <p:cNvPr id="3311" name="AutoShape 929"/>
            <p:cNvSpPr>
              <a:spLocks noChangeArrowheads="1"/>
            </p:cNvSpPr>
            <p:nvPr/>
          </p:nvSpPr>
          <p:spPr bwMode="auto">
            <a:xfrm rot="-5400000">
              <a:off x="110006158" y="107199744"/>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55</a:t>
              </a:r>
              <a:endParaRPr lang="sv-SE"/>
            </a:p>
          </p:txBody>
        </p:sp>
        <p:sp>
          <p:nvSpPr>
            <p:cNvPr id="3312" name="AutoShape 930"/>
            <p:cNvSpPr>
              <a:spLocks noChangeArrowheads="1"/>
            </p:cNvSpPr>
            <p:nvPr/>
          </p:nvSpPr>
          <p:spPr bwMode="auto">
            <a:xfrm rot="-5400000">
              <a:off x="110258009" y="106979953"/>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51</a:t>
              </a:r>
              <a:endParaRPr lang="sv-SE"/>
            </a:p>
          </p:txBody>
        </p:sp>
        <p:sp>
          <p:nvSpPr>
            <p:cNvPr id="3313" name="AutoShape 931"/>
            <p:cNvSpPr>
              <a:spLocks noChangeArrowheads="1"/>
            </p:cNvSpPr>
            <p:nvPr/>
          </p:nvSpPr>
          <p:spPr bwMode="auto">
            <a:xfrm rot="-5400000">
              <a:off x="110693026" y="107463494"/>
              <a:ext cx="69360" cy="56300"/>
            </a:xfrm>
            <a:prstGeom prst="homePlate">
              <a:avLst>
                <a:gd name="adj" fmla="val 30799"/>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48</a:t>
              </a:r>
              <a:endParaRPr lang="sv-SE"/>
            </a:p>
          </p:txBody>
        </p:sp>
        <p:sp>
          <p:nvSpPr>
            <p:cNvPr id="3314" name="AutoShape 932"/>
            <p:cNvSpPr>
              <a:spLocks noChangeArrowheads="1"/>
            </p:cNvSpPr>
            <p:nvPr/>
          </p:nvSpPr>
          <p:spPr bwMode="auto">
            <a:xfrm rot="-5400000">
              <a:off x="110578547" y="107328196"/>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49</a:t>
              </a:r>
              <a:endParaRPr lang="sv-SE"/>
            </a:p>
          </p:txBody>
        </p:sp>
        <p:pic>
          <p:nvPicPr>
            <p:cNvPr id="3315" name="Picture 933"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1080296" y="109802872"/>
              <a:ext cx="147187" cy="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316" name="Picture 934"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287360">
              <a:off x="111308931" y="109802872"/>
              <a:ext cx="146746" cy="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317" name="Text Box 935"/>
            <p:cNvSpPr txBox="1">
              <a:spLocks noChangeArrowheads="1"/>
            </p:cNvSpPr>
            <p:nvPr/>
          </p:nvSpPr>
          <p:spPr bwMode="auto">
            <a:xfrm>
              <a:off x="106738618" y="108775711"/>
              <a:ext cx="1441532" cy="24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Sommargårdsberget</a:t>
              </a:r>
              <a:endParaRPr lang="sv-SE"/>
            </a:p>
          </p:txBody>
        </p:sp>
        <p:sp>
          <p:nvSpPr>
            <p:cNvPr id="3318" name="Text Box 936"/>
            <p:cNvSpPr txBox="1">
              <a:spLocks noChangeArrowheads="1"/>
            </p:cNvSpPr>
            <p:nvPr/>
          </p:nvSpPr>
          <p:spPr bwMode="auto">
            <a:xfrm>
              <a:off x="109508986" y="106491907"/>
              <a:ext cx="915823" cy="19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Långsjön</a:t>
              </a:r>
              <a:endParaRPr lang="sv-SE"/>
            </a:p>
          </p:txBody>
        </p:sp>
        <p:sp>
          <p:nvSpPr>
            <p:cNvPr id="3319" name="Text Box 937"/>
            <p:cNvSpPr txBox="1">
              <a:spLocks noChangeArrowheads="1"/>
            </p:cNvSpPr>
            <p:nvPr/>
          </p:nvSpPr>
          <p:spPr bwMode="auto">
            <a:xfrm>
              <a:off x="107699753" y="106824162"/>
              <a:ext cx="1164397" cy="19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Gulltjärn</a:t>
              </a:r>
              <a:endParaRPr lang="sv-SE"/>
            </a:p>
          </p:txBody>
        </p:sp>
        <p:sp>
          <p:nvSpPr>
            <p:cNvPr id="3320" name="Text Box 938"/>
            <p:cNvSpPr txBox="1">
              <a:spLocks noChangeArrowheads="1"/>
            </p:cNvSpPr>
            <p:nvPr/>
          </p:nvSpPr>
          <p:spPr bwMode="auto">
            <a:xfrm>
              <a:off x="111227276" y="106447904"/>
              <a:ext cx="1740874" cy="25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Storrödningsberg</a:t>
              </a:r>
              <a:endParaRPr lang="sv-SE"/>
            </a:p>
          </p:txBody>
        </p:sp>
        <p:sp>
          <p:nvSpPr>
            <p:cNvPr id="3321" name="Text Box 939"/>
            <p:cNvSpPr txBox="1">
              <a:spLocks noChangeArrowheads="1"/>
            </p:cNvSpPr>
            <p:nvPr/>
          </p:nvSpPr>
          <p:spPr bwMode="auto">
            <a:xfrm>
              <a:off x="105044343" y="108555919"/>
              <a:ext cx="1227807" cy="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Botsmark</a:t>
              </a:r>
              <a:endParaRPr lang="sv-SE"/>
            </a:p>
          </p:txBody>
        </p:sp>
        <p:sp>
          <p:nvSpPr>
            <p:cNvPr id="3322" name="Text Box 940"/>
            <p:cNvSpPr txBox="1">
              <a:spLocks noChangeArrowheads="1"/>
            </p:cNvSpPr>
            <p:nvPr/>
          </p:nvSpPr>
          <p:spPr bwMode="auto">
            <a:xfrm>
              <a:off x="112932150" y="109571775"/>
              <a:ext cx="1371815" cy="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Robertsfors</a:t>
              </a:r>
              <a:endParaRPr lang="sv-SE"/>
            </a:p>
          </p:txBody>
        </p:sp>
        <p:sp>
          <p:nvSpPr>
            <p:cNvPr id="3323" name="Text Box 941"/>
            <p:cNvSpPr txBox="1">
              <a:spLocks noChangeArrowheads="1"/>
            </p:cNvSpPr>
            <p:nvPr/>
          </p:nvSpPr>
          <p:spPr bwMode="auto">
            <a:xfrm>
              <a:off x="108352998" y="112307775"/>
              <a:ext cx="14471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Mot Sjulsmark</a:t>
              </a:r>
              <a:endParaRPr lang="sv-SE"/>
            </a:p>
          </p:txBody>
        </p:sp>
        <p:sp>
          <p:nvSpPr>
            <p:cNvPr id="3324" name="Text Box 942"/>
            <p:cNvSpPr txBox="1">
              <a:spLocks noChangeArrowheads="1"/>
            </p:cNvSpPr>
            <p:nvPr/>
          </p:nvSpPr>
          <p:spPr bwMode="auto">
            <a:xfrm>
              <a:off x="111708150" y="110994356"/>
              <a:ext cx="612000" cy="2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Rote</a:t>
              </a:r>
              <a:endParaRPr lang="sv-SE"/>
            </a:p>
          </p:txBody>
        </p:sp>
        <p:sp>
          <p:nvSpPr>
            <p:cNvPr id="3325" name="AutoShape 943"/>
            <p:cNvSpPr>
              <a:spLocks noChangeArrowheads="1"/>
            </p:cNvSpPr>
            <p:nvPr/>
          </p:nvSpPr>
          <p:spPr bwMode="auto">
            <a:xfrm>
              <a:off x="110116759" y="110335904"/>
              <a:ext cx="97987" cy="94065"/>
            </a:xfrm>
            <a:prstGeom prst="octagon">
              <a:avLst>
                <a:gd name="adj" fmla="val 29287"/>
              </a:avLst>
            </a:prstGeom>
            <a:solidFill>
              <a:srgbClr val="FF0000"/>
            </a:solidFill>
            <a:ln w="9525" algn="in">
              <a:solidFill>
                <a:srgbClr val="000000"/>
              </a:solidFill>
              <a:miter lim="800000"/>
              <a:headEnd/>
              <a:tailEnd/>
            </a:ln>
          </p:spPr>
          <p:txBody>
            <a:bodyPr lIns="0" tIns="0" rIns="0" bIns="0"/>
            <a:lstStyle/>
            <a:p>
              <a:pPr marL="342900" indent="-342900"/>
              <a:r>
                <a:rPr lang="sv-SE" sz="300">
                  <a:solidFill>
                    <a:srgbClr val="000000"/>
                  </a:solidFill>
                  <a:latin typeface="Times New Roman" pitchFamily="18" charset="0"/>
                </a:rPr>
                <a:t>100</a:t>
              </a:r>
              <a:endParaRPr lang="sv-SE"/>
            </a:p>
          </p:txBody>
        </p:sp>
        <p:sp>
          <p:nvSpPr>
            <p:cNvPr id="3326" name="Rectangle 944"/>
            <p:cNvSpPr>
              <a:spLocks noChangeArrowheads="1"/>
            </p:cNvSpPr>
            <p:nvPr/>
          </p:nvSpPr>
          <p:spPr bwMode="auto">
            <a:xfrm rot="-3120000">
              <a:off x="109952002" y="110392575"/>
              <a:ext cx="94064" cy="32662"/>
            </a:xfrm>
            <a:prstGeom prst="rect">
              <a:avLst/>
            </a:prstGeom>
            <a:solidFill>
              <a:srgbClr val="FF0000"/>
            </a:solidFill>
            <a:ln w="9525" algn="in">
              <a:solidFill>
                <a:srgbClr val="000000"/>
              </a:solidFill>
              <a:miter lim="800000"/>
              <a:headEnd/>
              <a:tailEnd/>
            </a:ln>
          </p:spPr>
          <p:txBody>
            <a:bodyPr lIns="36576" tIns="36576" rIns="36576" bIns="36576"/>
            <a:lstStyle/>
            <a:p>
              <a:endParaRPr lang="sv-SE"/>
            </a:p>
          </p:txBody>
        </p:sp>
        <p:sp>
          <p:nvSpPr>
            <p:cNvPr id="3327" name="Rectangle 945"/>
            <p:cNvSpPr>
              <a:spLocks noChangeArrowheads="1"/>
            </p:cNvSpPr>
            <p:nvPr/>
          </p:nvSpPr>
          <p:spPr bwMode="auto">
            <a:xfrm rot="-1560000">
              <a:off x="109790137" y="110555388"/>
              <a:ext cx="163311" cy="282193"/>
            </a:xfrm>
            <a:prstGeom prst="rect">
              <a:avLst/>
            </a:prstGeom>
            <a:solidFill>
              <a:srgbClr val="33CC33"/>
            </a:solidFill>
            <a:ln w="9525" algn="in">
              <a:solidFill>
                <a:srgbClr val="000000"/>
              </a:solidFill>
              <a:miter lim="800000"/>
              <a:headEnd/>
              <a:tailEnd/>
            </a:ln>
          </p:spPr>
          <p:txBody>
            <a:bodyPr lIns="36576" tIns="36576" rIns="36576" bIns="36576"/>
            <a:lstStyle/>
            <a:p>
              <a:pPr marL="342900" indent="-342900"/>
              <a:endParaRPr lang="sv-SE"/>
            </a:p>
          </p:txBody>
        </p:sp>
        <p:sp>
          <p:nvSpPr>
            <p:cNvPr id="3328" name="Text Box 946"/>
            <p:cNvSpPr txBox="1">
              <a:spLocks noChangeArrowheads="1"/>
            </p:cNvSpPr>
            <p:nvPr/>
          </p:nvSpPr>
          <p:spPr bwMode="auto">
            <a:xfrm>
              <a:off x="109822799" y="110543775"/>
              <a:ext cx="913351" cy="19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Hällgärdan</a:t>
              </a:r>
              <a:endParaRPr lang="sv-SE"/>
            </a:p>
          </p:txBody>
        </p:sp>
        <p:sp>
          <p:nvSpPr>
            <p:cNvPr id="3329" name="Text Box 947"/>
            <p:cNvSpPr txBox="1">
              <a:spLocks noChangeArrowheads="1"/>
            </p:cNvSpPr>
            <p:nvPr/>
          </p:nvSpPr>
          <p:spPr bwMode="auto">
            <a:xfrm>
              <a:off x="112043832" y="107043646"/>
              <a:ext cx="1241166" cy="2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000000"/>
                  </a:solidFill>
                  <a:latin typeface="Times New Roman" pitchFamily="18" charset="0"/>
                </a:rPr>
                <a:t>Gammelbromyran</a:t>
              </a:r>
              <a:endParaRPr lang="sv-SE"/>
            </a:p>
          </p:txBody>
        </p:sp>
        <p:sp>
          <p:nvSpPr>
            <p:cNvPr id="3330" name="Text Box 948"/>
            <p:cNvSpPr txBox="1">
              <a:spLocks noChangeArrowheads="1"/>
            </p:cNvSpPr>
            <p:nvPr/>
          </p:nvSpPr>
          <p:spPr bwMode="auto">
            <a:xfrm>
              <a:off x="111068578" y="110022356"/>
              <a:ext cx="999572" cy="21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marL="342900" indent="-342900" eaLnBrk="0" hangingPunct="0">
                <a:defRPr sz="2600">
                  <a:solidFill>
                    <a:schemeClr val="tx2"/>
                  </a:solidFill>
                  <a:latin typeface="Bookman Old Style" pitchFamily="18" charset="0"/>
                </a:defRPr>
              </a:lvl1pPr>
              <a:lvl2pPr marL="742950" indent="-285750" eaLnBrk="0" hangingPunct="0">
                <a:defRPr sz="2600">
                  <a:solidFill>
                    <a:schemeClr val="tx2"/>
                  </a:solidFill>
                  <a:latin typeface="Bookman Old Style" pitchFamily="18" charset="0"/>
                </a:defRPr>
              </a:lvl2pPr>
              <a:lvl3pPr marL="1143000" indent="-228600" eaLnBrk="0" hangingPunct="0">
                <a:defRPr sz="2600">
                  <a:solidFill>
                    <a:schemeClr val="tx2"/>
                  </a:solidFill>
                  <a:latin typeface="Bookman Old Style" pitchFamily="18" charset="0"/>
                </a:defRPr>
              </a:lvl3pPr>
              <a:lvl4pPr marL="1600200" indent="-228600" eaLnBrk="0" hangingPunct="0">
                <a:defRPr sz="2600">
                  <a:solidFill>
                    <a:schemeClr val="tx2"/>
                  </a:solidFill>
                  <a:latin typeface="Bookman Old Style" pitchFamily="18" charset="0"/>
                </a:defRPr>
              </a:lvl4pPr>
              <a:lvl5pPr marL="2057400" indent="-228600" eaLnBrk="0" hangingPunct="0">
                <a:defRPr sz="2600">
                  <a:solidFill>
                    <a:schemeClr val="tx2"/>
                  </a:solidFill>
                  <a:latin typeface="Bookman Old Style" pitchFamily="18" charset="0"/>
                </a:defRPr>
              </a:lvl5pPr>
              <a:lvl6pPr marL="25146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6pPr>
              <a:lvl7pPr marL="29718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7pPr>
              <a:lvl8pPr marL="34290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8pPr>
              <a:lvl9pPr marL="3886200" indent="-228600" eaLnBrk="0" fontAlgn="base" hangingPunct="0">
                <a:spcBef>
                  <a:spcPct val="20000"/>
                </a:spcBef>
                <a:spcAft>
                  <a:spcPct val="0"/>
                </a:spcAft>
                <a:buClr>
                  <a:schemeClr val="tx1"/>
                </a:buClr>
                <a:buSzPct val="70000"/>
                <a:buFont typeface="Wingdings" pitchFamily="2" charset="2"/>
                <a:defRPr sz="2600">
                  <a:solidFill>
                    <a:schemeClr val="tx2"/>
                  </a:solidFill>
                  <a:latin typeface="Bookman Old Style" pitchFamily="18" charset="0"/>
                </a:defRPr>
              </a:lvl9pPr>
            </a:lstStyle>
            <a:p>
              <a:pPr eaLnBrk="1" hangingPunct="1"/>
              <a:r>
                <a:rPr lang="sv-SE" sz="1200">
                  <a:solidFill>
                    <a:srgbClr val="FFFFFF"/>
                  </a:solidFill>
                  <a:latin typeface="Times New Roman" pitchFamily="18" charset="0"/>
                </a:rPr>
                <a:t>Åkullsjön</a:t>
              </a:r>
              <a:endParaRPr lang="sv-SE"/>
            </a:p>
          </p:txBody>
        </p:sp>
        <p:sp>
          <p:nvSpPr>
            <p:cNvPr id="3331" name="AutoShape 949"/>
            <p:cNvSpPr>
              <a:spLocks noChangeArrowheads="1"/>
            </p:cNvSpPr>
            <p:nvPr/>
          </p:nvSpPr>
          <p:spPr bwMode="auto">
            <a:xfrm rot="-5400000">
              <a:off x="110404189" y="109934822"/>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96</a:t>
              </a:r>
              <a:endParaRPr lang="sv-SE"/>
            </a:p>
          </p:txBody>
        </p:sp>
        <p:sp>
          <p:nvSpPr>
            <p:cNvPr id="3332" name="AutoShape 950"/>
            <p:cNvSpPr>
              <a:spLocks noChangeArrowheads="1"/>
            </p:cNvSpPr>
            <p:nvPr/>
          </p:nvSpPr>
          <p:spPr bwMode="auto">
            <a:xfrm rot="-5400000">
              <a:off x="110363754" y="109973398"/>
              <a:ext cx="69361" cy="56299"/>
            </a:xfrm>
            <a:prstGeom prst="homePlate">
              <a:avLst>
                <a:gd name="adj" fmla="val 30800"/>
              </a:avLst>
            </a:prstGeom>
            <a:solidFill>
              <a:srgbClr val="3366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97</a:t>
              </a:r>
              <a:endParaRPr lang="sv-SE"/>
            </a:p>
          </p:txBody>
        </p:sp>
        <p:sp>
          <p:nvSpPr>
            <p:cNvPr id="3333" name="AutoShape 951"/>
            <p:cNvSpPr>
              <a:spLocks noChangeArrowheads="1"/>
            </p:cNvSpPr>
            <p:nvPr/>
          </p:nvSpPr>
          <p:spPr bwMode="auto">
            <a:xfrm rot="-5400000">
              <a:off x="110330078" y="110011541"/>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98</a:t>
              </a:r>
              <a:endParaRPr lang="sv-SE"/>
            </a:p>
          </p:txBody>
        </p:sp>
        <p:sp>
          <p:nvSpPr>
            <p:cNvPr id="3334" name="AutoShape 952"/>
            <p:cNvSpPr>
              <a:spLocks noChangeArrowheads="1"/>
            </p:cNvSpPr>
            <p:nvPr/>
          </p:nvSpPr>
          <p:spPr bwMode="auto">
            <a:xfrm rot="-5400000">
              <a:off x="110765096" y="109727094"/>
              <a:ext cx="69360"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92</a:t>
              </a:r>
              <a:endParaRPr lang="sv-SE"/>
            </a:p>
          </p:txBody>
        </p:sp>
        <p:sp>
          <p:nvSpPr>
            <p:cNvPr id="3335" name="AutoShape 953"/>
            <p:cNvSpPr>
              <a:spLocks noChangeArrowheads="1"/>
            </p:cNvSpPr>
            <p:nvPr/>
          </p:nvSpPr>
          <p:spPr bwMode="auto">
            <a:xfrm rot="-5400000">
              <a:off x="111216949" y="109714182"/>
              <a:ext cx="69361" cy="56299"/>
            </a:xfrm>
            <a:prstGeom prst="homePlate">
              <a:avLst>
                <a:gd name="adj" fmla="val 30800"/>
              </a:avLst>
            </a:prstGeom>
            <a:solidFill>
              <a:srgbClr val="FFFF66"/>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91</a:t>
              </a:r>
              <a:endParaRPr lang="sv-SE"/>
            </a:p>
          </p:txBody>
        </p:sp>
        <p:sp>
          <p:nvSpPr>
            <p:cNvPr id="3336" name="AutoShape 954"/>
            <p:cNvSpPr>
              <a:spLocks noChangeArrowheads="1"/>
            </p:cNvSpPr>
            <p:nvPr/>
          </p:nvSpPr>
          <p:spPr bwMode="auto">
            <a:xfrm rot="-5400000">
              <a:off x="111303809" y="109709648"/>
              <a:ext cx="69361" cy="56299"/>
            </a:xfrm>
            <a:prstGeom prst="homePlate">
              <a:avLst>
                <a:gd name="adj" fmla="val 30800"/>
              </a:avLst>
            </a:prstGeom>
            <a:solidFill>
              <a:srgbClr val="FFFFFF"/>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90</a:t>
              </a:r>
              <a:endParaRPr lang="sv-SE"/>
            </a:p>
          </p:txBody>
        </p:sp>
        <p:sp>
          <p:nvSpPr>
            <p:cNvPr id="3337" name="AutoShape 955"/>
            <p:cNvSpPr>
              <a:spLocks noChangeArrowheads="1"/>
            </p:cNvSpPr>
            <p:nvPr/>
          </p:nvSpPr>
          <p:spPr bwMode="auto">
            <a:xfrm rot="-5400000">
              <a:off x="111792334" y="109574241"/>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77</a:t>
              </a:r>
              <a:endParaRPr lang="sv-SE"/>
            </a:p>
          </p:txBody>
        </p:sp>
        <p:sp>
          <p:nvSpPr>
            <p:cNvPr id="3338" name="AutoShape 956"/>
            <p:cNvSpPr>
              <a:spLocks noChangeArrowheads="1"/>
            </p:cNvSpPr>
            <p:nvPr/>
          </p:nvSpPr>
          <p:spPr bwMode="auto">
            <a:xfrm rot="-5400000">
              <a:off x="110077566" y="108994177"/>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43</a:t>
              </a:r>
              <a:endParaRPr lang="sv-SE"/>
            </a:p>
          </p:txBody>
        </p:sp>
        <p:pic>
          <p:nvPicPr>
            <p:cNvPr id="3339" name="Picture 957" descr="MCj034485800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111504905" y="109771517"/>
              <a:ext cx="158216" cy="9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40" name="AutoShape 958"/>
            <p:cNvSpPr>
              <a:spLocks noChangeArrowheads="1"/>
            </p:cNvSpPr>
            <p:nvPr/>
          </p:nvSpPr>
          <p:spPr bwMode="auto">
            <a:xfrm rot="-5400000">
              <a:off x="109963248" y="108900112"/>
              <a:ext cx="69361" cy="56300"/>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44</a:t>
              </a:r>
              <a:endParaRPr lang="sv-SE"/>
            </a:p>
          </p:txBody>
        </p:sp>
        <p:sp>
          <p:nvSpPr>
            <p:cNvPr id="3341" name="AutoShape 959"/>
            <p:cNvSpPr>
              <a:spLocks noChangeArrowheads="1"/>
            </p:cNvSpPr>
            <p:nvPr/>
          </p:nvSpPr>
          <p:spPr bwMode="auto">
            <a:xfrm rot="-5400000">
              <a:off x="110959448" y="108884434"/>
              <a:ext cx="69360" cy="56300"/>
            </a:xfrm>
            <a:prstGeom prst="homePlate">
              <a:avLst>
                <a:gd name="adj" fmla="val 30799"/>
              </a:avLst>
            </a:prstGeom>
            <a:solidFill>
              <a:srgbClr val="FFCC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71</a:t>
              </a:r>
              <a:endParaRPr lang="sv-SE"/>
            </a:p>
          </p:txBody>
        </p:sp>
        <p:sp>
          <p:nvSpPr>
            <p:cNvPr id="3342" name="AutoShape 960"/>
            <p:cNvSpPr>
              <a:spLocks noChangeArrowheads="1"/>
            </p:cNvSpPr>
            <p:nvPr/>
          </p:nvSpPr>
          <p:spPr bwMode="auto">
            <a:xfrm rot="-5400000">
              <a:off x="111057434" y="108821725"/>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72</a:t>
              </a:r>
              <a:endParaRPr lang="sv-SE"/>
            </a:p>
          </p:txBody>
        </p:sp>
        <p:sp>
          <p:nvSpPr>
            <p:cNvPr id="3343" name="AutoShape 961"/>
            <p:cNvSpPr>
              <a:spLocks noChangeArrowheads="1"/>
            </p:cNvSpPr>
            <p:nvPr/>
          </p:nvSpPr>
          <p:spPr bwMode="auto">
            <a:xfrm rot="-5400000">
              <a:off x="110569814" y="109775586"/>
              <a:ext cx="69361" cy="56299"/>
            </a:xfrm>
            <a:prstGeom prst="homePlate">
              <a:avLst>
                <a:gd name="adj" fmla="val 30800"/>
              </a:avLst>
            </a:prstGeom>
            <a:solidFill>
              <a:srgbClr val="FF0000"/>
            </a:solidFill>
            <a:ln w="9525" algn="in">
              <a:solidFill>
                <a:srgbClr val="000000"/>
              </a:solidFill>
              <a:miter lim="800000"/>
              <a:headEnd/>
              <a:tailEnd/>
            </a:ln>
          </p:spPr>
          <p:txBody>
            <a:bodyPr vert="eaVert" lIns="0" tIns="0" rIns="0" bIns="0"/>
            <a:lstStyle/>
            <a:p>
              <a:pPr marL="342900" indent="-342900" algn="ctr"/>
              <a:r>
                <a:rPr lang="sv-SE" sz="300">
                  <a:solidFill>
                    <a:srgbClr val="000000"/>
                  </a:solidFill>
                  <a:latin typeface="Times New Roman" pitchFamily="18" charset="0"/>
                </a:rPr>
                <a:t>94</a:t>
              </a:r>
              <a:endParaRPr lang="sv-SE"/>
            </a:p>
          </p:txBody>
        </p:sp>
      </p:gr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28750" y="0"/>
            <a:ext cx="7105650" cy="1717675"/>
          </a:xfrm>
        </p:spPr>
        <p:txBody>
          <a:bodyPr/>
          <a:lstStyle/>
          <a:p>
            <a:pPr eaLnBrk="1" hangingPunct="1"/>
            <a:r>
              <a:rPr lang="sv-SE" b="1">
                <a:latin typeface="Papyrus" pitchFamily="66" charset="0"/>
              </a:rPr>
              <a:t>Åkullsjöns föreningsliv</a:t>
            </a:r>
          </a:p>
        </p:txBody>
      </p:sp>
      <p:sp>
        <p:nvSpPr>
          <p:cNvPr id="14339" name="Rectangle 3"/>
          <p:cNvSpPr>
            <a:spLocks noGrp="1" noChangeArrowheads="1"/>
          </p:cNvSpPr>
          <p:nvPr>
            <p:ph idx="1"/>
          </p:nvPr>
        </p:nvSpPr>
        <p:spPr>
          <a:xfrm>
            <a:off x="611188" y="1905000"/>
            <a:ext cx="7923212" cy="4114800"/>
          </a:xfrm>
        </p:spPr>
        <p:txBody>
          <a:bodyPr/>
          <a:lstStyle/>
          <a:p>
            <a:pPr eaLnBrk="1" hangingPunct="1"/>
            <a:r>
              <a:rPr lang="sv-SE" dirty="0">
                <a:latin typeface="Garamond" pitchFamily="18" charset="0"/>
              </a:rPr>
              <a:t>Åkullsjöns byalag</a:t>
            </a:r>
          </a:p>
          <a:p>
            <a:pPr eaLnBrk="1" hangingPunct="1"/>
            <a:r>
              <a:rPr lang="sv-SE" dirty="0">
                <a:latin typeface="Garamond" pitchFamily="18" charset="0"/>
              </a:rPr>
              <a:t>IFK </a:t>
            </a:r>
            <a:r>
              <a:rPr lang="sv-SE" dirty="0" err="1">
                <a:latin typeface="Garamond" pitchFamily="18" charset="0"/>
              </a:rPr>
              <a:t>Åkullsjön</a:t>
            </a:r>
            <a:endParaRPr lang="sv-SE" dirty="0">
              <a:latin typeface="Garamond" pitchFamily="18" charset="0"/>
            </a:endParaRPr>
          </a:p>
          <a:p>
            <a:pPr eaLnBrk="1" hangingPunct="1"/>
            <a:r>
              <a:rPr lang="sv-SE" dirty="0">
                <a:latin typeface="Garamond" pitchFamily="18" charset="0"/>
              </a:rPr>
              <a:t>Åkullsjöns ekonomiska förening (vilande)</a:t>
            </a:r>
          </a:p>
          <a:p>
            <a:pPr eaLnBrk="1" hangingPunct="1"/>
            <a:r>
              <a:rPr lang="sv-SE" dirty="0">
                <a:latin typeface="Garamond" pitchFamily="18" charset="0"/>
              </a:rPr>
              <a:t>Åkullsjöns fiskevårdsförening</a:t>
            </a:r>
          </a:p>
          <a:p>
            <a:pPr eaLnBrk="1" hangingPunct="1"/>
            <a:r>
              <a:rPr lang="sv-SE" dirty="0">
                <a:latin typeface="Garamond" pitchFamily="18" charset="0"/>
              </a:rPr>
              <a:t>Åkullsjöns EFS</a:t>
            </a:r>
          </a:p>
          <a:p>
            <a:pPr eaLnBrk="1" hangingPunct="1"/>
            <a:r>
              <a:rPr lang="sv-SE" dirty="0">
                <a:latin typeface="Garamond" pitchFamily="18" charset="0"/>
              </a:rPr>
              <a:t>Stamhemmansföreningen</a:t>
            </a:r>
          </a:p>
          <a:p>
            <a:pPr eaLnBrk="1" hangingPunct="1"/>
            <a:r>
              <a:rPr lang="sv-SE" dirty="0">
                <a:latin typeface="Garamond" pitchFamily="18" charset="0"/>
              </a:rPr>
              <a:t>Vindkraftsföreningen (BÅFU)</a:t>
            </a:r>
          </a:p>
          <a:p>
            <a:pPr eaLnBrk="1" hangingPunct="1"/>
            <a:endParaRPr lang="sv-SE" dirty="0">
              <a:latin typeface="Garamond" pitchFamily="18" charset="0"/>
            </a:endParaRPr>
          </a:p>
        </p:txBody>
      </p:sp>
      <p:grpSp>
        <p:nvGrpSpPr>
          <p:cNvPr id="14340" name="Group 5"/>
          <p:cNvGrpSpPr>
            <a:grpSpLocks/>
          </p:cNvGrpSpPr>
          <p:nvPr/>
        </p:nvGrpSpPr>
        <p:grpSpPr bwMode="auto">
          <a:xfrm>
            <a:off x="428625" y="285750"/>
            <a:ext cx="1428750" cy="1573213"/>
            <a:chOff x="106524150" y="108851775"/>
            <a:chExt cx="2353152" cy="2589997"/>
          </a:xfrm>
        </p:grpSpPr>
        <p:sp>
          <p:nvSpPr>
            <p:cNvPr id="14341"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4342"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4343"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sv-SE" b="1">
                <a:latin typeface="Papyrus" pitchFamily="66" charset="0"/>
              </a:rPr>
              <a:t>Åkullsjöns företag</a:t>
            </a:r>
          </a:p>
        </p:txBody>
      </p:sp>
      <p:sp>
        <p:nvSpPr>
          <p:cNvPr id="15363" name="Rectangle 3"/>
          <p:cNvSpPr>
            <a:spLocks noGrp="1" noChangeArrowheads="1"/>
          </p:cNvSpPr>
          <p:nvPr>
            <p:ph type="body" sz="half" idx="1"/>
          </p:nvPr>
        </p:nvSpPr>
        <p:spPr>
          <a:xfrm>
            <a:off x="1524000" y="1905000"/>
            <a:ext cx="6864350" cy="4114800"/>
          </a:xfrm>
        </p:spPr>
        <p:txBody>
          <a:bodyPr/>
          <a:lstStyle/>
          <a:p>
            <a:pPr eaLnBrk="1" hangingPunct="1">
              <a:lnSpc>
                <a:spcPct val="80000"/>
              </a:lnSpc>
              <a:buFont typeface="Arial" charset="0"/>
              <a:buNone/>
            </a:pPr>
            <a:r>
              <a:rPr lang="sv-SE" sz="2000" dirty="0">
                <a:latin typeface="Garamond" pitchFamily="18" charset="0"/>
              </a:rPr>
              <a:t>Här är några exempel på företag i byn</a:t>
            </a:r>
          </a:p>
          <a:p>
            <a:pPr eaLnBrk="1" hangingPunct="1">
              <a:lnSpc>
                <a:spcPct val="80000"/>
              </a:lnSpc>
            </a:pPr>
            <a:r>
              <a:rPr lang="sv-SE" sz="2000" dirty="0">
                <a:latin typeface="Garamond" pitchFamily="18" charset="0"/>
              </a:rPr>
              <a:t>Åkullsjöns Snickeri</a:t>
            </a:r>
          </a:p>
          <a:p>
            <a:pPr eaLnBrk="1" hangingPunct="1">
              <a:lnSpc>
                <a:spcPct val="80000"/>
              </a:lnSpc>
            </a:pPr>
            <a:r>
              <a:rPr lang="sv-SE" sz="2000" dirty="0">
                <a:latin typeface="Garamond" pitchFamily="18" charset="0"/>
              </a:rPr>
              <a:t>Lindgrens Rör &amp; </a:t>
            </a:r>
            <a:r>
              <a:rPr lang="sv-SE" sz="2000" dirty="0" err="1">
                <a:latin typeface="Garamond" pitchFamily="18" charset="0"/>
              </a:rPr>
              <a:t>Mek</a:t>
            </a:r>
            <a:r>
              <a:rPr lang="sv-SE" sz="2000" dirty="0">
                <a:latin typeface="Garamond" pitchFamily="18" charset="0"/>
              </a:rPr>
              <a:t> (vilande)</a:t>
            </a:r>
          </a:p>
          <a:p>
            <a:pPr eaLnBrk="1" hangingPunct="1">
              <a:lnSpc>
                <a:spcPct val="80000"/>
              </a:lnSpc>
            </a:pPr>
            <a:r>
              <a:rPr lang="sv-SE" sz="2000" dirty="0">
                <a:latin typeface="Garamond" pitchFamily="18" charset="0"/>
              </a:rPr>
              <a:t>Österlundstorpet</a:t>
            </a:r>
          </a:p>
          <a:p>
            <a:pPr eaLnBrk="1" hangingPunct="1">
              <a:lnSpc>
                <a:spcPct val="80000"/>
              </a:lnSpc>
            </a:pPr>
            <a:r>
              <a:rPr lang="sv-SE" sz="2000" dirty="0">
                <a:latin typeface="Garamond" pitchFamily="18" charset="0"/>
              </a:rPr>
              <a:t>Åkullsjöns gräv och last</a:t>
            </a:r>
          </a:p>
          <a:p>
            <a:pPr eaLnBrk="1" hangingPunct="1">
              <a:lnSpc>
                <a:spcPct val="80000"/>
              </a:lnSpc>
            </a:pPr>
            <a:r>
              <a:rPr lang="sv-SE" sz="2000" dirty="0">
                <a:latin typeface="Garamond" pitchFamily="18" charset="0"/>
              </a:rPr>
              <a:t>PRIOETT kommunikation AB</a:t>
            </a:r>
          </a:p>
          <a:p>
            <a:pPr eaLnBrk="1" hangingPunct="1">
              <a:lnSpc>
                <a:spcPct val="80000"/>
              </a:lnSpc>
            </a:pPr>
            <a:r>
              <a:rPr lang="sv-SE" sz="2000" dirty="0">
                <a:latin typeface="Garamond" pitchFamily="18" charset="0"/>
              </a:rPr>
              <a:t>Sundhs Entreprenad </a:t>
            </a:r>
          </a:p>
          <a:p>
            <a:pPr eaLnBrk="1" hangingPunct="1">
              <a:lnSpc>
                <a:spcPct val="80000"/>
              </a:lnSpc>
            </a:pPr>
            <a:r>
              <a:rPr lang="sv-SE" sz="2000" dirty="0">
                <a:latin typeface="Garamond" pitchFamily="18" charset="0"/>
              </a:rPr>
              <a:t>Sundhs Fastigheter</a:t>
            </a:r>
          </a:p>
          <a:p>
            <a:pPr eaLnBrk="1" hangingPunct="1">
              <a:lnSpc>
                <a:spcPct val="80000"/>
              </a:lnSpc>
            </a:pPr>
            <a:r>
              <a:rPr lang="sv-SE" sz="2000" dirty="0">
                <a:latin typeface="Garamond" pitchFamily="18" charset="0"/>
              </a:rPr>
              <a:t>Hyreslägenhet Hjortskahuset – Sören Lundgren</a:t>
            </a:r>
          </a:p>
          <a:p>
            <a:pPr eaLnBrk="1" hangingPunct="1">
              <a:lnSpc>
                <a:spcPct val="80000"/>
              </a:lnSpc>
            </a:pPr>
            <a:r>
              <a:rPr lang="sv-SE" sz="2000" dirty="0">
                <a:latin typeface="Garamond" pitchFamily="18" charset="0"/>
              </a:rPr>
              <a:t>Dessutom finns ett flertal företag som genom sina ägare har en koppling till byn men företaget är placerat på annan ort.</a:t>
            </a:r>
          </a:p>
        </p:txBody>
      </p:sp>
      <p:grpSp>
        <p:nvGrpSpPr>
          <p:cNvPr id="15364" name="Group 5"/>
          <p:cNvGrpSpPr>
            <a:grpSpLocks/>
          </p:cNvGrpSpPr>
          <p:nvPr/>
        </p:nvGrpSpPr>
        <p:grpSpPr bwMode="auto">
          <a:xfrm>
            <a:off x="428625" y="285750"/>
            <a:ext cx="1428750" cy="1573213"/>
            <a:chOff x="106524150" y="108851775"/>
            <a:chExt cx="2353152" cy="2589997"/>
          </a:xfrm>
        </p:grpSpPr>
        <p:sp>
          <p:nvSpPr>
            <p:cNvPr id="1536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536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36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v-SE" b="1">
                <a:latin typeface="Papyrus" pitchFamily="66" charset="0"/>
              </a:rPr>
              <a:t>Kommunikation</a:t>
            </a:r>
          </a:p>
        </p:txBody>
      </p:sp>
      <p:sp>
        <p:nvSpPr>
          <p:cNvPr id="16387" name="Rectangle 3"/>
          <p:cNvSpPr>
            <a:spLocks noGrp="1" noChangeArrowheads="1"/>
          </p:cNvSpPr>
          <p:nvPr>
            <p:ph idx="1"/>
          </p:nvPr>
        </p:nvSpPr>
        <p:spPr>
          <a:xfrm>
            <a:off x="684213" y="1905000"/>
            <a:ext cx="7850187" cy="4114800"/>
          </a:xfrm>
        </p:spPr>
        <p:txBody>
          <a:bodyPr/>
          <a:lstStyle/>
          <a:p>
            <a:pPr eaLnBrk="1" hangingPunct="1"/>
            <a:r>
              <a:rPr lang="sv-SE" dirty="0">
                <a:latin typeface="Garamond" pitchFamily="18" charset="0"/>
              </a:rPr>
              <a:t>Buss, se länstrafikens bussturlista </a:t>
            </a:r>
            <a:r>
              <a:rPr lang="sv-SE" dirty="0">
                <a:latin typeface="Garamond" pitchFamily="18" charset="0"/>
                <a:hlinkClick r:id="rId2"/>
              </a:rPr>
              <a:t>www.tabussen.nu</a:t>
            </a:r>
            <a:r>
              <a:rPr lang="sv-SE" dirty="0">
                <a:latin typeface="Garamond" pitchFamily="18" charset="0"/>
              </a:rPr>
              <a:t> </a:t>
            </a:r>
          </a:p>
          <a:p>
            <a:pPr eaLnBrk="1" hangingPunct="1"/>
            <a:r>
              <a:rPr lang="sv-SE" dirty="0">
                <a:latin typeface="Garamond" pitchFamily="18" charset="0"/>
              </a:rPr>
              <a:t>Taxi 0934-105 80</a:t>
            </a:r>
          </a:p>
          <a:p>
            <a:pPr eaLnBrk="1" hangingPunct="1"/>
            <a:endParaRPr lang="sv-SE" dirty="0">
              <a:latin typeface="Garamond" pitchFamily="18" charset="0"/>
            </a:endParaRPr>
          </a:p>
          <a:p>
            <a:pPr eaLnBrk="1" hangingPunct="1"/>
            <a:endParaRPr lang="sv-SE" dirty="0">
              <a:latin typeface="Garamond" pitchFamily="18" charset="0"/>
            </a:endParaRPr>
          </a:p>
          <a:p>
            <a:pPr eaLnBrk="1" hangingPunct="1"/>
            <a:endParaRPr lang="sv-SE" dirty="0"/>
          </a:p>
        </p:txBody>
      </p:sp>
      <p:grpSp>
        <p:nvGrpSpPr>
          <p:cNvPr id="16388" name="Group 5"/>
          <p:cNvGrpSpPr>
            <a:grpSpLocks/>
          </p:cNvGrpSpPr>
          <p:nvPr/>
        </p:nvGrpSpPr>
        <p:grpSpPr bwMode="auto">
          <a:xfrm>
            <a:off x="428625" y="285750"/>
            <a:ext cx="1428750" cy="1573213"/>
            <a:chOff x="106524150" y="108851775"/>
            <a:chExt cx="2353152" cy="2589997"/>
          </a:xfrm>
        </p:grpSpPr>
        <p:sp>
          <p:nvSpPr>
            <p:cNvPr id="16389"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6390" name="Picture 7" descr="MCj00881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6391"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v-SE" b="1">
                <a:latin typeface="Papyrus" pitchFamily="66" charset="0"/>
              </a:rPr>
              <a:t>Infrastruktur/service</a:t>
            </a:r>
          </a:p>
        </p:txBody>
      </p:sp>
      <p:sp>
        <p:nvSpPr>
          <p:cNvPr id="17411" name="Rectangle 3"/>
          <p:cNvSpPr>
            <a:spLocks noGrp="1" noChangeArrowheads="1"/>
          </p:cNvSpPr>
          <p:nvPr>
            <p:ph idx="1"/>
          </p:nvPr>
        </p:nvSpPr>
        <p:spPr>
          <a:xfrm>
            <a:off x="684213" y="1905000"/>
            <a:ext cx="7850187" cy="4114800"/>
          </a:xfrm>
        </p:spPr>
        <p:txBody>
          <a:bodyPr/>
          <a:lstStyle/>
          <a:p>
            <a:pPr eaLnBrk="1" hangingPunct="1">
              <a:lnSpc>
                <a:spcPct val="90000"/>
              </a:lnSpc>
            </a:pPr>
            <a:r>
              <a:rPr lang="sv-SE" sz="2800" dirty="0">
                <a:latin typeface="Garamond" pitchFamily="18" charset="0"/>
              </a:rPr>
              <a:t>Bredband/fibernät </a:t>
            </a:r>
          </a:p>
          <a:p>
            <a:pPr eaLnBrk="1" hangingPunct="1">
              <a:lnSpc>
                <a:spcPct val="90000"/>
              </a:lnSpc>
            </a:pPr>
            <a:r>
              <a:rPr lang="sv-SE" sz="2800" dirty="0">
                <a:latin typeface="Garamond" pitchFamily="18" charset="0"/>
              </a:rPr>
              <a:t>Lantbrevbäring</a:t>
            </a:r>
          </a:p>
          <a:p>
            <a:pPr eaLnBrk="1" hangingPunct="1">
              <a:lnSpc>
                <a:spcPct val="90000"/>
              </a:lnSpc>
            </a:pPr>
            <a:r>
              <a:rPr lang="sv-SE" sz="2800" dirty="0">
                <a:latin typeface="Garamond" pitchFamily="18" charset="0"/>
              </a:rPr>
              <a:t>Hemtjänst</a:t>
            </a:r>
          </a:p>
          <a:p>
            <a:pPr eaLnBrk="1" hangingPunct="1">
              <a:lnSpc>
                <a:spcPct val="90000"/>
              </a:lnSpc>
            </a:pPr>
            <a:r>
              <a:rPr lang="sv-SE" sz="2800" dirty="0">
                <a:latin typeface="Garamond" pitchFamily="18" charset="0"/>
              </a:rPr>
              <a:t>Barnomsorg</a:t>
            </a:r>
          </a:p>
          <a:p>
            <a:pPr eaLnBrk="1" hangingPunct="1">
              <a:lnSpc>
                <a:spcPct val="90000"/>
              </a:lnSpc>
            </a:pPr>
            <a:r>
              <a:rPr lang="sv-SE" sz="2800" dirty="0">
                <a:latin typeface="Garamond" pitchFamily="18" charset="0"/>
              </a:rPr>
              <a:t>Öppen förskoleverksamhet</a:t>
            </a:r>
          </a:p>
          <a:p>
            <a:pPr eaLnBrk="1" hangingPunct="1">
              <a:lnSpc>
                <a:spcPct val="90000"/>
              </a:lnSpc>
            </a:pPr>
            <a:r>
              <a:rPr lang="sv-SE" sz="2800" dirty="0">
                <a:latin typeface="Garamond" pitchFamily="18" charset="0"/>
              </a:rPr>
              <a:t>Skola</a:t>
            </a:r>
          </a:p>
          <a:p>
            <a:pPr eaLnBrk="1" hangingPunct="1">
              <a:lnSpc>
                <a:spcPct val="90000"/>
              </a:lnSpc>
            </a:pPr>
            <a:r>
              <a:rPr lang="sv-SE" sz="2800" dirty="0">
                <a:latin typeface="Garamond" pitchFamily="18" charset="0"/>
              </a:rPr>
              <a:t>Affär och café</a:t>
            </a:r>
          </a:p>
          <a:p>
            <a:pPr eaLnBrk="1" hangingPunct="1">
              <a:lnSpc>
                <a:spcPct val="90000"/>
              </a:lnSpc>
            </a:pPr>
            <a:r>
              <a:rPr lang="sv-SE" sz="2800" dirty="0">
                <a:latin typeface="Garamond" pitchFamily="18" charset="0"/>
              </a:rPr>
              <a:t>Glassbil</a:t>
            </a:r>
          </a:p>
          <a:p>
            <a:pPr eaLnBrk="1" hangingPunct="1">
              <a:lnSpc>
                <a:spcPct val="90000"/>
              </a:lnSpc>
            </a:pPr>
            <a:r>
              <a:rPr lang="sv-SE" sz="2800" dirty="0">
                <a:latin typeface="Garamond" pitchFamily="18" charset="0"/>
              </a:rPr>
              <a:t>Bokpåsar via dagbarnvårdarna</a:t>
            </a:r>
          </a:p>
        </p:txBody>
      </p:sp>
      <p:grpSp>
        <p:nvGrpSpPr>
          <p:cNvPr id="17412" name="Group 5"/>
          <p:cNvGrpSpPr>
            <a:grpSpLocks/>
          </p:cNvGrpSpPr>
          <p:nvPr/>
        </p:nvGrpSpPr>
        <p:grpSpPr bwMode="auto">
          <a:xfrm>
            <a:off x="428625" y="285750"/>
            <a:ext cx="1428750" cy="1573213"/>
            <a:chOff x="106524150" y="108851775"/>
            <a:chExt cx="2353152" cy="2589997"/>
          </a:xfrm>
        </p:grpSpPr>
        <p:sp>
          <p:nvSpPr>
            <p:cNvPr id="17413"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7414"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415"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500" y="274638"/>
            <a:ext cx="8115300" cy="1143000"/>
          </a:xfrm>
        </p:spPr>
        <p:txBody>
          <a:bodyPr/>
          <a:lstStyle/>
          <a:p>
            <a:pPr eaLnBrk="1" hangingPunct="1"/>
            <a:r>
              <a:rPr lang="sv-SE" b="1">
                <a:latin typeface="Papyrus" pitchFamily="66" charset="0"/>
              </a:rPr>
              <a:t>Ledigt boende/tomter</a:t>
            </a:r>
          </a:p>
        </p:txBody>
      </p:sp>
      <p:sp>
        <p:nvSpPr>
          <p:cNvPr id="18435" name="Rectangle 3"/>
          <p:cNvSpPr>
            <a:spLocks noGrp="1" noChangeArrowheads="1"/>
          </p:cNvSpPr>
          <p:nvPr>
            <p:ph idx="1"/>
          </p:nvPr>
        </p:nvSpPr>
        <p:spPr>
          <a:xfrm>
            <a:off x="684213" y="1905000"/>
            <a:ext cx="7850187" cy="4114800"/>
          </a:xfrm>
        </p:spPr>
        <p:txBody>
          <a:bodyPr/>
          <a:lstStyle/>
          <a:p>
            <a:pPr eaLnBrk="1" hangingPunct="1"/>
            <a:r>
              <a:rPr lang="sv-SE">
                <a:latin typeface="Garamond" pitchFamily="18" charset="0"/>
              </a:rPr>
              <a:t>Gratis tomter finns på Kvarnbergsvägen med gratis VA anslutning. Kontakta Robertsfors kommun.</a:t>
            </a:r>
          </a:p>
          <a:p>
            <a:pPr eaLnBrk="1" hangingPunct="1"/>
            <a:r>
              <a:rPr lang="sv-SE">
                <a:latin typeface="Garamond" pitchFamily="18" charset="0"/>
              </a:rPr>
              <a:t>Vår hemsida uppdateras med information och bilder på hus till salu och lediga lägenheter. Välkommen in på </a:t>
            </a:r>
            <a:r>
              <a:rPr lang="sv-SE" i="1">
                <a:latin typeface="Garamond" pitchFamily="18" charset="0"/>
              </a:rPr>
              <a:t>www.akullsjon.se</a:t>
            </a:r>
          </a:p>
        </p:txBody>
      </p:sp>
      <p:grpSp>
        <p:nvGrpSpPr>
          <p:cNvPr id="18436" name="Group 5"/>
          <p:cNvGrpSpPr>
            <a:grpSpLocks/>
          </p:cNvGrpSpPr>
          <p:nvPr/>
        </p:nvGrpSpPr>
        <p:grpSpPr bwMode="auto">
          <a:xfrm>
            <a:off x="428625" y="285750"/>
            <a:ext cx="1428750" cy="1573213"/>
            <a:chOff x="106524150" y="108851775"/>
            <a:chExt cx="2353152" cy="2589997"/>
          </a:xfrm>
        </p:grpSpPr>
        <p:sp>
          <p:nvSpPr>
            <p:cNvPr id="18437"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8438"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439"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Swot analys!</a:t>
            </a:r>
          </a:p>
        </p:txBody>
      </p:sp>
      <p:sp>
        <p:nvSpPr>
          <p:cNvPr id="19459" name="Rectangle 3"/>
          <p:cNvSpPr>
            <a:spLocks noGrp="1" noChangeArrowheads="1"/>
          </p:cNvSpPr>
          <p:nvPr>
            <p:ph idx="1"/>
          </p:nvPr>
        </p:nvSpPr>
        <p:spPr>
          <a:xfrm>
            <a:off x="457200" y="1782763"/>
            <a:ext cx="8229600" cy="4814887"/>
          </a:xfrm>
        </p:spPr>
        <p:txBody>
          <a:bodyPr/>
          <a:lstStyle/>
          <a:p>
            <a:pPr eaLnBrk="1" hangingPunct="1"/>
            <a:r>
              <a:rPr lang="sv-SE" sz="2400" b="1" u="sng" dirty="0">
                <a:latin typeface="Garamond" pitchFamily="18" charset="0"/>
              </a:rPr>
              <a:t>Styrkor</a:t>
            </a:r>
            <a:r>
              <a:rPr lang="sv-SE" sz="2400" u="sng" dirty="0">
                <a:latin typeface="Garamond" pitchFamily="18" charset="0"/>
              </a:rPr>
              <a:t>:</a:t>
            </a:r>
            <a:r>
              <a:rPr lang="sv-SE" sz="2400" dirty="0">
                <a:latin typeface="Garamond" pitchFamily="18" charset="0"/>
              </a:rPr>
              <a:t> </a:t>
            </a:r>
            <a:r>
              <a:rPr lang="sv-SE" sz="2200" dirty="0">
                <a:latin typeface="Garamond" pitchFamily="18" charset="0"/>
              </a:rPr>
              <a:t>skolan, affär, café, föreningslokal, vacker by, aktiva föreningar, bredband/fibernät, pendlingsavstånd, billiga hus och lägenheter, harmoniskt folk, skolan aktiv kvällstid, byalaget, fiske, hemsidan, badsjö, kulturminnen, skoterleder, elljusspår, blomsterpromenad med belysning och flytbrygga med grillmöjligheter och sittmöbler, café och kiosk, rosenvisningsträdgård, stor kunskap hos byborna, Österlunds-torpet, nyinflyttning, barnomsorg, hemtjänst, gymnastiksal, fotbollsplan, </a:t>
            </a:r>
            <a:r>
              <a:rPr lang="sv-SE" sz="2200" dirty="0" err="1">
                <a:latin typeface="Garamond" pitchFamily="18" charset="0"/>
              </a:rPr>
              <a:t>Hällgärdan</a:t>
            </a:r>
            <a:r>
              <a:rPr lang="sv-SE" sz="2200" dirty="0">
                <a:latin typeface="Garamond" pitchFamily="18" charset="0"/>
              </a:rPr>
              <a:t>, miljöstation, hockeyplan, </a:t>
            </a:r>
            <a:r>
              <a:rPr lang="sv-SE" sz="2200" dirty="0" err="1">
                <a:latin typeface="Garamond" pitchFamily="18" charset="0"/>
              </a:rPr>
              <a:t>undomarna</a:t>
            </a:r>
            <a:r>
              <a:rPr lang="sv-SE" sz="2200" dirty="0">
                <a:latin typeface="Garamond" pitchFamily="18" charset="0"/>
              </a:rPr>
              <a:t> vill flytta tillbaka och bilda familj.</a:t>
            </a:r>
          </a:p>
          <a:p>
            <a:pPr eaLnBrk="1" hangingPunct="1"/>
            <a:r>
              <a:rPr lang="sv-SE" sz="2400" i="1" dirty="0">
                <a:latin typeface="Garamond" pitchFamily="18" charset="0"/>
              </a:rPr>
              <a:t>Analys: </a:t>
            </a:r>
            <a:r>
              <a:rPr lang="sv-SE" sz="2400" i="1" dirty="0" err="1">
                <a:latin typeface="Garamond" pitchFamily="18" charset="0"/>
              </a:rPr>
              <a:t>Åkullsjön</a:t>
            </a:r>
            <a:r>
              <a:rPr lang="sv-SE" sz="2400" i="1" dirty="0">
                <a:latin typeface="Garamond" pitchFamily="18" charset="0"/>
              </a:rPr>
              <a:t> är en mindre by med stor drivkraft, rikt föreningsliv och en ung befolkningsstruktur. Vi har egen skola, billigt boende, barnomsorg samt möjlighet till ett rikt friluftsliv och detta gör </a:t>
            </a:r>
            <a:r>
              <a:rPr lang="sv-SE" sz="2400" i="1" dirty="0" err="1">
                <a:latin typeface="Garamond" pitchFamily="18" charset="0"/>
              </a:rPr>
              <a:t>Åkullsjön</a:t>
            </a:r>
            <a:r>
              <a:rPr lang="sv-SE" sz="2400" i="1" dirty="0">
                <a:latin typeface="Garamond" pitchFamily="18" charset="0"/>
              </a:rPr>
              <a:t> till kommunens framtidsboende.</a:t>
            </a:r>
          </a:p>
        </p:txBody>
      </p:sp>
      <p:grpSp>
        <p:nvGrpSpPr>
          <p:cNvPr id="19460" name="Group 5"/>
          <p:cNvGrpSpPr>
            <a:grpSpLocks/>
          </p:cNvGrpSpPr>
          <p:nvPr/>
        </p:nvGrpSpPr>
        <p:grpSpPr bwMode="auto">
          <a:xfrm>
            <a:off x="428625" y="285750"/>
            <a:ext cx="1428750" cy="1573213"/>
            <a:chOff x="106524150" y="108851775"/>
            <a:chExt cx="2353152" cy="2589997"/>
          </a:xfrm>
        </p:grpSpPr>
        <p:sp>
          <p:nvSpPr>
            <p:cNvPr id="19461"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9462"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463"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00063" y="285750"/>
            <a:ext cx="8081962" cy="1428750"/>
          </a:xfrm>
        </p:spPr>
        <p:txBody>
          <a:bodyPr/>
          <a:lstStyle/>
          <a:p>
            <a:pPr eaLnBrk="1" hangingPunct="1"/>
            <a:r>
              <a:rPr lang="sv-SE" b="1">
                <a:latin typeface="Papyrus" pitchFamily="66" charset="0"/>
              </a:rPr>
              <a:t>Åkullsjöns byaplan</a:t>
            </a:r>
          </a:p>
        </p:txBody>
      </p:sp>
      <p:sp>
        <p:nvSpPr>
          <p:cNvPr id="8195" name="Rectangle 3"/>
          <p:cNvSpPr>
            <a:spLocks noGrp="1" noChangeArrowheads="1"/>
          </p:cNvSpPr>
          <p:nvPr>
            <p:ph type="body" sz="half" idx="4294967295"/>
          </p:nvPr>
        </p:nvSpPr>
        <p:spPr>
          <a:xfrm>
            <a:off x="571500" y="1785938"/>
            <a:ext cx="7813675" cy="4114800"/>
          </a:xfrm>
          <a:noFill/>
        </p:spPr>
        <p:txBody>
          <a:bodyPr/>
          <a:lstStyle/>
          <a:p>
            <a:pPr eaLnBrk="1" hangingPunct="1">
              <a:buFont typeface="Arial" charset="0"/>
              <a:buNone/>
            </a:pPr>
            <a:r>
              <a:rPr lang="sv-SE">
                <a:latin typeface="Garamond" pitchFamily="18" charset="0"/>
              </a:rPr>
              <a:t>	Avsikten med detta dokument är att beskriva nuläget i Åkullsjön samt visa på den drivkraft och vilja som kännetecknar vår by genom olika visioner och mål. När vi i planen beskriver Åkullsjön inkluderar även detta närliggande byar, Sjöbäck, Gravfors samt Gammbromyren.</a:t>
            </a:r>
          </a:p>
        </p:txBody>
      </p:sp>
      <p:grpSp>
        <p:nvGrpSpPr>
          <p:cNvPr id="8196" name="Group 5"/>
          <p:cNvGrpSpPr>
            <a:grpSpLocks/>
          </p:cNvGrpSpPr>
          <p:nvPr/>
        </p:nvGrpSpPr>
        <p:grpSpPr bwMode="auto">
          <a:xfrm>
            <a:off x="428625" y="285750"/>
            <a:ext cx="1428750" cy="1573213"/>
            <a:chOff x="106524150" y="108851775"/>
            <a:chExt cx="2353152" cy="2589997"/>
          </a:xfrm>
        </p:grpSpPr>
        <p:sp>
          <p:nvSpPr>
            <p:cNvPr id="8197"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8198" name="Picture 7" descr="MCj00881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9"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Swot analys!</a:t>
            </a:r>
          </a:p>
        </p:txBody>
      </p:sp>
      <p:sp>
        <p:nvSpPr>
          <p:cNvPr id="20483" name="Rectangle 3"/>
          <p:cNvSpPr>
            <a:spLocks noGrp="1" noChangeArrowheads="1"/>
          </p:cNvSpPr>
          <p:nvPr>
            <p:ph idx="1"/>
          </p:nvPr>
        </p:nvSpPr>
        <p:spPr>
          <a:xfrm>
            <a:off x="457200" y="1782763"/>
            <a:ext cx="8229600" cy="4814887"/>
          </a:xfrm>
        </p:spPr>
        <p:txBody>
          <a:bodyPr/>
          <a:lstStyle/>
          <a:p>
            <a:pPr eaLnBrk="1" hangingPunct="1"/>
            <a:r>
              <a:rPr lang="sv-SE" sz="2400" b="1" u="sng" dirty="0">
                <a:latin typeface="Garamond" pitchFamily="18" charset="0"/>
              </a:rPr>
              <a:t>Svagheter</a:t>
            </a:r>
            <a:r>
              <a:rPr lang="sv-SE" sz="2400" u="sng" dirty="0">
                <a:latin typeface="Garamond" pitchFamily="18" charset="0"/>
              </a:rPr>
              <a:t>:</a:t>
            </a:r>
            <a:r>
              <a:rPr lang="sv-SE" sz="2400" dirty="0">
                <a:latin typeface="Garamond" pitchFamily="18" charset="0"/>
              </a:rPr>
              <a:t> Bussförbindelserna kan förbättras, få arbetstillfällen i byn, lite aktiviteter för ungdomarna, dålig vägstandard.</a:t>
            </a:r>
          </a:p>
          <a:p>
            <a:pPr eaLnBrk="1" hangingPunct="1"/>
            <a:r>
              <a:rPr lang="sv-SE" sz="2400" i="1" dirty="0">
                <a:latin typeface="Garamond" pitchFamily="18" charset="0"/>
              </a:rPr>
              <a:t>Analys: Byn saknar en större arbetsgivare som kan erbjuda arbetstillfällen.</a:t>
            </a:r>
          </a:p>
        </p:txBody>
      </p:sp>
      <p:grpSp>
        <p:nvGrpSpPr>
          <p:cNvPr id="20484" name="Group 5"/>
          <p:cNvGrpSpPr>
            <a:grpSpLocks/>
          </p:cNvGrpSpPr>
          <p:nvPr/>
        </p:nvGrpSpPr>
        <p:grpSpPr bwMode="auto">
          <a:xfrm>
            <a:off x="428625" y="285750"/>
            <a:ext cx="1428750" cy="1573213"/>
            <a:chOff x="106524150" y="108851775"/>
            <a:chExt cx="2353152" cy="2589997"/>
          </a:xfrm>
        </p:grpSpPr>
        <p:sp>
          <p:nvSpPr>
            <p:cNvPr id="2048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048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48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Swot analys!</a:t>
            </a:r>
          </a:p>
        </p:txBody>
      </p:sp>
      <p:sp>
        <p:nvSpPr>
          <p:cNvPr id="21507" name="Rectangle 3"/>
          <p:cNvSpPr>
            <a:spLocks noGrp="1" noChangeArrowheads="1"/>
          </p:cNvSpPr>
          <p:nvPr>
            <p:ph idx="1"/>
          </p:nvPr>
        </p:nvSpPr>
        <p:spPr>
          <a:xfrm>
            <a:off x="457200" y="1782763"/>
            <a:ext cx="8229600" cy="4814887"/>
          </a:xfrm>
        </p:spPr>
        <p:txBody>
          <a:bodyPr/>
          <a:lstStyle/>
          <a:p>
            <a:pPr eaLnBrk="1" hangingPunct="1">
              <a:lnSpc>
                <a:spcPct val="90000"/>
              </a:lnSpc>
            </a:pPr>
            <a:r>
              <a:rPr lang="sv-SE" sz="2400" b="1" u="sng" dirty="0">
                <a:latin typeface="Garamond" pitchFamily="18" charset="0"/>
              </a:rPr>
              <a:t>Möjligheter</a:t>
            </a:r>
            <a:r>
              <a:rPr lang="sv-SE" sz="2400" u="sng" dirty="0">
                <a:latin typeface="Garamond" pitchFamily="18" charset="0"/>
              </a:rPr>
              <a:t>:</a:t>
            </a:r>
            <a:r>
              <a:rPr lang="sv-SE" sz="2400" dirty="0">
                <a:latin typeface="Garamond" pitchFamily="18" charset="0"/>
              </a:rPr>
              <a:t> Utöka befolkningen, tomter för nybyggnation, bredband/fibernät lockar företag, miljötänkande, skola med hållbar utveckling, marknadsföra sevärdheter, anordna aktiviteter och kurser för att göra byn mer intressant, jakt, fiske och sjörundan.</a:t>
            </a:r>
          </a:p>
          <a:p>
            <a:pPr eaLnBrk="1" hangingPunct="1">
              <a:lnSpc>
                <a:spcPct val="90000"/>
              </a:lnSpc>
            </a:pPr>
            <a:r>
              <a:rPr lang="sv-SE" sz="2400" i="1" dirty="0">
                <a:latin typeface="Garamond" pitchFamily="18" charset="0"/>
              </a:rPr>
              <a:t>Analys: Den sammanhållning som kännetecknar </a:t>
            </a:r>
            <a:r>
              <a:rPr lang="sv-SE" sz="2400" i="1" dirty="0" err="1">
                <a:latin typeface="Garamond" pitchFamily="18" charset="0"/>
              </a:rPr>
              <a:t>Åkullsjön</a:t>
            </a:r>
            <a:r>
              <a:rPr lang="sv-SE" sz="2400" i="1" dirty="0">
                <a:latin typeface="Garamond" pitchFamily="18" charset="0"/>
              </a:rPr>
              <a:t> kan skapa förutsättningar för ökad inflyttning genom övertagande av viss kommunal service samt uppstart av små lokala projekt som utvecklar bygden. Den moderna datatekniken skapar förutsättningar för skapandet av nya arbetstillfällen på en stor global marknad genom eget småföretagande.</a:t>
            </a:r>
          </a:p>
        </p:txBody>
      </p:sp>
      <p:grpSp>
        <p:nvGrpSpPr>
          <p:cNvPr id="21508" name="Group 5"/>
          <p:cNvGrpSpPr>
            <a:grpSpLocks/>
          </p:cNvGrpSpPr>
          <p:nvPr/>
        </p:nvGrpSpPr>
        <p:grpSpPr bwMode="auto">
          <a:xfrm>
            <a:off x="428625" y="285750"/>
            <a:ext cx="1428750" cy="1573213"/>
            <a:chOff x="106524150" y="108851775"/>
            <a:chExt cx="2353152" cy="2589997"/>
          </a:xfrm>
        </p:grpSpPr>
        <p:sp>
          <p:nvSpPr>
            <p:cNvPr id="21509"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1510"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511"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Swot analys!</a:t>
            </a:r>
          </a:p>
        </p:txBody>
      </p:sp>
      <p:sp>
        <p:nvSpPr>
          <p:cNvPr id="22531" name="Rectangle 3"/>
          <p:cNvSpPr>
            <a:spLocks noGrp="1" noChangeArrowheads="1"/>
          </p:cNvSpPr>
          <p:nvPr>
            <p:ph idx="1"/>
          </p:nvPr>
        </p:nvSpPr>
        <p:spPr>
          <a:xfrm>
            <a:off x="457200" y="1782763"/>
            <a:ext cx="8229600" cy="4814887"/>
          </a:xfrm>
        </p:spPr>
        <p:txBody>
          <a:bodyPr/>
          <a:lstStyle/>
          <a:p>
            <a:pPr eaLnBrk="1" hangingPunct="1">
              <a:lnSpc>
                <a:spcPct val="90000"/>
              </a:lnSpc>
            </a:pPr>
            <a:r>
              <a:rPr lang="sv-SE" sz="2400" b="1" u="sng" dirty="0">
                <a:latin typeface="Garamond" pitchFamily="18" charset="0"/>
              </a:rPr>
              <a:t>Hot</a:t>
            </a:r>
            <a:r>
              <a:rPr lang="sv-SE" sz="2400" u="sng" dirty="0">
                <a:latin typeface="Garamond" pitchFamily="18" charset="0"/>
              </a:rPr>
              <a:t>:</a:t>
            </a:r>
            <a:r>
              <a:rPr lang="sv-SE" sz="2400" dirty="0">
                <a:latin typeface="Garamond" pitchFamily="18" charset="0"/>
              </a:rPr>
              <a:t> Inga hus till salu, utflyttning av ungdomar, skolans nedläggning, åldrande befolkning, bensinpriset, kommunikation, avsaknad av attraktiva tomter.</a:t>
            </a:r>
          </a:p>
          <a:p>
            <a:pPr eaLnBrk="1" hangingPunct="1">
              <a:lnSpc>
                <a:spcPct val="90000"/>
              </a:lnSpc>
            </a:pPr>
            <a:r>
              <a:rPr lang="sv-SE" sz="2400" i="1" dirty="0">
                <a:latin typeface="Garamond" pitchFamily="18" charset="0"/>
              </a:rPr>
              <a:t>Analys:</a:t>
            </a:r>
            <a:r>
              <a:rPr lang="sv-SE" sz="2400" dirty="0">
                <a:latin typeface="Garamond" pitchFamily="18" charset="0"/>
              </a:rPr>
              <a:t> </a:t>
            </a:r>
            <a:r>
              <a:rPr lang="sv-SE" sz="2400" i="1" dirty="0">
                <a:latin typeface="Garamond" pitchFamily="18" charset="0"/>
              </a:rPr>
              <a:t>Det största hotet för tillfället är en eventuell nedläggning av skolan. Detta kan medföra minskad inflyttning, ökad utflyttning och i slutänden tomma hus och minskad service. En bristfällig infrastruktur, dyra drivmedelskostnader och begränsade lånemöjligheter för nyproduktion av egna hem kan hindra ökad inflyttning.</a:t>
            </a:r>
            <a:endParaRPr lang="sv-SE" sz="2400" dirty="0">
              <a:latin typeface="Garamond" pitchFamily="18" charset="0"/>
            </a:endParaRPr>
          </a:p>
        </p:txBody>
      </p:sp>
      <p:grpSp>
        <p:nvGrpSpPr>
          <p:cNvPr id="22532" name="Group 5"/>
          <p:cNvGrpSpPr>
            <a:grpSpLocks/>
          </p:cNvGrpSpPr>
          <p:nvPr/>
        </p:nvGrpSpPr>
        <p:grpSpPr bwMode="auto">
          <a:xfrm>
            <a:off x="428625" y="285750"/>
            <a:ext cx="1428750" cy="1573213"/>
            <a:chOff x="106524150" y="108851775"/>
            <a:chExt cx="2353152" cy="2589997"/>
          </a:xfrm>
        </p:grpSpPr>
        <p:sp>
          <p:nvSpPr>
            <p:cNvPr id="22533"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2534"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535"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Autofit/>
          </a:bodyPr>
          <a:lstStyle/>
          <a:p>
            <a:pPr eaLnBrk="1" hangingPunct="1"/>
            <a:r>
              <a:rPr lang="sv-SE" sz="3600" b="1" dirty="0">
                <a:latin typeface="Papyrus" pitchFamily="66" charset="0"/>
              </a:rPr>
              <a:t>Handlingsplan efter </a:t>
            </a:r>
            <a:br>
              <a:rPr lang="sv-SE" sz="3600" b="1" dirty="0">
                <a:latin typeface="Papyrus" pitchFamily="66" charset="0"/>
              </a:rPr>
            </a:br>
            <a:r>
              <a:rPr lang="sv-SE" sz="3600" b="1" dirty="0">
                <a:latin typeface="Papyrus" pitchFamily="66" charset="0"/>
              </a:rPr>
              <a:t>SWOT-analys  2012</a:t>
            </a:r>
          </a:p>
        </p:txBody>
      </p:sp>
      <p:sp>
        <p:nvSpPr>
          <p:cNvPr id="23555" name="Rectangle 3"/>
          <p:cNvSpPr>
            <a:spLocks noGrp="1" noChangeArrowheads="1"/>
          </p:cNvSpPr>
          <p:nvPr>
            <p:ph idx="1"/>
          </p:nvPr>
        </p:nvSpPr>
        <p:spPr>
          <a:xfrm>
            <a:off x="684213" y="1905000"/>
            <a:ext cx="7850187" cy="4114800"/>
          </a:xfrm>
        </p:spPr>
        <p:txBody>
          <a:bodyPr/>
          <a:lstStyle/>
          <a:p>
            <a:pPr eaLnBrk="1" hangingPunct="1">
              <a:lnSpc>
                <a:spcPct val="80000"/>
              </a:lnSpc>
            </a:pPr>
            <a:r>
              <a:rPr lang="sv-SE" sz="2000" dirty="0">
                <a:latin typeface="Garamond" pitchFamily="18" charset="0"/>
              </a:rPr>
              <a:t>Åkullsjöns utvecklingspotential ligger i att erbjuda ett avstressat boende med rikt friluftsliv till en låg kostnad. Den begränsade servicen och de få arbetstillfällena inom traditionella yrkesroller skall överbryggas genom nytänkande och nyskapande där  den moderna tekniken nyttjas som en viktig framgångsfaktor.  </a:t>
            </a:r>
          </a:p>
          <a:p>
            <a:pPr eaLnBrk="1" hangingPunct="1">
              <a:lnSpc>
                <a:spcPct val="80000"/>
              </a:lnSpc>
            </a:pPr>
            <a:r>
              <a:rPr lang="sv-SE" sz="2000" dirty="0">
                <a:latin typeface="Garamond" pitchFamily="18" charset="0"/>
              </a:rPr>
              <a:t>Kreativa samtal tillsammans med lokala beslutsfattare i kommunen med annorlunda lösningar kommer att borga för utveckling där individen känner trygghet. </a:t>
            </a:r>
          </a:p>
          <a:p>
            <a:pPr eaLnBrk="1" hangingPunct="1">
              <a:lnSpc>
                <a:spcPct val="80000"/>
              </a:lnSpc>
            </a:pPr>
            <a:r>
              <a:rPr lang="sv-SE" sz="2000" dirty="0">
                <a:latin typeface="Garamond" pitchFamily="18" charset="0"/>
              </a:rPr>
              <a:t>I vår handlingsplan för att angripa problemområden i den </a:t>
            </a:r>
            <a:r>
              <a:rPr lang="sv-SE" sz="2000" dirty="0" err="1">
                <a:latin typeface="Garamond" pitchFamily="18" charset="0"/>
              </a:rPr>
              <a:t>swot</a:t>
            </a:r>
            <a:r>
              <a:rPr lang="sv-SE" sz="2000" dirty="0">
                <a:latin typeface="Garamond" pitchFamily="18" charset="0"/>
              </a:rPr>
              <a:t>-analys som genomförts ligger att, det för </a:t>
            </a:r>
            <a:r>
              <a:rPr lang="sv-SE" sz="2000" dirty="0" err="1">
                <a:latin typeface="Garamond" pitchFamily="18" charset="0"/>
              </a:rPr>
              <a:t>Åkullsjön</a:t>
            </a:r>
            <a:r>
              <a:rPr lang="sv-SE" sz="2000" dirty="0">
                <a:latin typeface="Garamond" pitchFamily="18" charset="0"/>
              </a:rPr>
              <a:t> skapas övergripande mål som enligt vår bedömning leder till en långsiktig utveckling. Dessa övergripande mål skall sedermera stödjas och uppnås genom att lokala arbetsplaner upprättas och genomförs.</a:t>
            </a:r>
          </a:p>
          <a:p>
            <a:pPr eaLnBrk="1" hangingPunct="1">
              <a:lnSpc>
                <a:spcPct val="80000"/>
              </a:lnSpc>
            </a:pPr>
            <a:r>
              <a:rPr lang="sv-SE" sz="2000" dirty="0">
                <a:latin typeface="Garamond" pitchFamily="18" charset="0"/>
              </a:rPr>
              <a:t>De lokala arbetsplanerna skall sedan med jämna cykler analyseras och revideras för att säkerställa att de övergripande målen uppnås. </a:t>
            </a:r>
          </a:p>
        </p:txBody>
      </p:sp>
      <p:grpSp>
        <p:nvGrpSpPr>
          <p:cNvPr id="23556" name="Group 5"/>
          <p:cNvGrpSpPr>
            <a:grpSpLocks/>
          </p:cNvGrpSpPr>
          <p:nvPr/>
        </p:nvGrpSpPr>
        <p:grpSpPr bwMode="auto">
          <a:xfrm>
            <a:off x="428625" y="285750"/>
            <a:ext cx="1428750" cy="1573213"/>
            <a:chOff x="106524150" y="108851775"/>
            <a:chExt cx="2353152" cy="2589997"/>
          </a:xfrm>
        </p:grpSpPr>
        <p:sp>
          <p:nvSpPr>
            <p:cNvPr id="23557"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3558"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559"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buClrTx/>
              <a:buSzTx/>
              <a:buFontTx/>
              <a:buNone/>
            </a:pPr>
            <a:r>
              <a:rPr lang="sv-SE" sz="4000" b="1">
                <a:solidFill>
                  <a:schemeClr val="tx1"/>
                </a:solidFill>
                <a:latin typeface="Papyrus" pitchFamily="66" charset="0"/>
              </a:rPr>
              <a:t>Revision efter</a:t>
            </a:r>
            <a:br>
              <a:rPr lang="sv-SE" sz="4000" b="1">
                <a:solidFill>
                  <a:schemeClr val="tx1"/>
                </a:solidFill>
                <a:latin typeface="Papyrus" pitchFamily="66" charset="0"/>
              </a:rPr>
            </a:br>
            <a:r>
              <a:rPr lang="sv-SE" sz="4000" b="1">
                <a:solidFill>
                  <a:schemeClr val="tx1"/>
                </a:solidFill>
                <a:latin typeface="Papyrus" pitchFamily="66" charset="0"/>
              </a:rPr>
              <a:t>SWOT-analys 2010</a:t>
            </a:r>
          </a:p>
        </p:txBody>
      </p:sp>
      <p:sp>
        <p:nvSpPr>
          <p:cNvPr id="24579" name="Rectangle 3"/>
          <p:cNvSpPr>
            <a:spLocks noChangeArrowheads="1"/>
          </p:cNvSpPr>
          <p:nvPr/>
        </p:nvSpPr>
        <p:spPr bwMode="auto">
          <a:xfrm>
            <a:off x="684213" y="1905000"/>
            <a:ext cx="78501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buClrTx/>
              <a:buSzTx/>
              <a:buFont typeface="Arial" charset="0"/>
              <a:buChar char="•"/>
            </a:pPr>
            <a:r>
              <a:rPr lang="sv-SE" sz="2000" dirty="0">
                <a:solidFill>
                  <a:schemeClr val="tx1"/>
                </a:solidFill>
                <a:latin typeface="Garamond" pitchFamily="18" charset="0"/>
              </a:rPr>
              <a:t>Efter att ha uppdaterat och analyserat SWOT-analys för 2010-2011 kvarstår tidigare handlingsplan. </a:t>
            </a:r>
          </a:p>
          <a:p>
            <a:pPr marL="342900" indent="-342900">
              <a:lnSpc>
                <a:spcPct val="80000"/>
              </a:lnSpc>
              <a:buClrTx/>
              <a:buSzTx/>
              <a:buFont typeface="Arial" charset="0"/>
              <a:buChar char="•"/>
            </a:pPr>
            <a:r>
              <a:rPr lang="sv-SE" sz="2000" dirty="0">
                <a:solidFill>
                  <a:schemeClr val="tx1"/>
                </a:solidFill>
                <a:latin typeface="Garamond" pitchFamily="18" charset="0"/>
              </a:rPr>
              <a:t>En ny lokal arbetsplan har arbetats fram av byborna och kommer att gälla mellan år 2012-2013. De ej färdigställda projekt sedan tidigare arbetsplan inkluderas och färdigställs under denna period.</a:t>
            </a:r>
          </a:p>
          <a:p>
            <a:pPr marL="342900" indent="-342900">
              <a:lnSpc>
                <a:spcPct val="80000"/>
              </a:lnSpc>
              <a:buClrTx/>
              <a:buSzTx/>
              <a:buFont typeface="Arial" charset="0"/>
              <a:buChar char="•"/>
            </a:pPr>
            <a:r>
              <a:rPr lang="sv-SE" sz="2000" dirty="0">
                <a:solidFill>
                  <a:schemeClr val="tx1"/>
                </a:solidFill>
                <a:latin typeface="Garamond" pitchFamily="18" charset="0"/>
              </a:rPr>
              <a:t>En annan förändring är att projekt som färdigställts överförs från visioner till sidor markerade ”Händelser 2006-2007”, ”Händelser 2008-2009” och ”Händelser 20010-2011” för att visualisera de förändringar som sker i </a:t>
            </a:r>
            <a:r>
              <a:rPr lang="sv-SE" sz="2000" dirty="0" err="1">
                <a:solidFill>
                  <a:schemeClr val="tx1"/>
                </a:solidFill>
                <a:latin typeface="Garamond" pitchFamily="18" charset="0"/>
              </a:rPr>
              <a:t>Åkullsjön</a:t>
            </a:r>
            <a:r>
              <a:rPr lang="sv-SE" sz="2000" dirty="0">
                <a:solidFill>
                  <a:schemeClr val="tx1"/>
                </a:solidFill>
                <a:latin typeface="Garamond" pitchFamily="18" charset="0"/>
              </a:rPr>
              <a:t>.</a:t>
            </a:r>
          </a:p>
        </p:txBody>
      </p:sp>
      <p:grpSp>
        <p:nvGrpSpPr>
          <p:cNvPr id="24580" name="Group 5"/>
          <p:cNvGrpSpPr>
            <a:grpSpLocks/>
          </p:cNvGrpSpPr>
          <p:nvPr/>
        </p:nvGrpSpPr>
        <p:grpSpPr bwMode="auto">
          <a:xfrm>
            <a:off x="428625" y="285750"/>
            <a:ext cx="1428750" cy="1573213"/>
            <a:chOff x="106524150" y="108851775"/>
            <a:chExt cx="2353152" cy="2589997"/>
          </a:xfrm>
        </p:grpSpPr>
        <p:sp>
          <p:nvSpPr>
            <p:cNvPr id="24581"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4582"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4583"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0063" y="407988"/>
            <a:ext cx="8034337" cy="1257300"/>
          </a:xfrm>
        </p:spPr>
        <p:txBody>
          <a:bodyPr/>
          <a:lstStyle/>
          <a:p>
            <a:pPr eaLnBrk="1" hangingPunct="1"/>
            <a:r>
              <a:rPr lang="sv-SE" sz="4000" b="1">
                <a:latin typeface="Papyrus" pitchFamily="66" charset="0"/>
              </a:rPr>
              <a:t>Övergripande mål</a:t>
            </a:r>
          </a:p>
        </p:txBody>
      </p:sp>
      <p:sp>
        <p:nvSpPr>
          <p:cNvPr id="97283" name="Rectangle 3"/>
          <p:cNvSpPr>
            <a:spLocks noGrp="1" noChangeArrowheads="1"/>
          </p:cNvSpPr>
          <p:nvPr>
            <p:ph idx="1"/>
          </p:nvPr>
        </p:nvSpPr>
        <p:spPr>
          <a:xfrm>
            <a:off x="611188" y="1782763"/>
            <a:ext cx="8075612" cy="4789487"/>
          </a:xfrm>
        </p:spPr>
        <p:txBody>
          <a:bodyPr>
            <a:normAutofit/>
          </a:bodyPr>
          <a:lstStyle/>
          <a:p>
            <a:pPr eaLnBrk="1" hangingPunct="1">
              <a:lnSpc>
                <a:spcPct val="60000"/>
              </a:lnSpc>
            </a:pPr>
            <a:r>
              <a:rPr lang="sv-SE" sz="3000" dirty="0">
                <a:latin typeface="Garamond" pitchFamily="18" charset="0"/>
              </a:rPr>
              <a:t>Bevarande av skolan</a:t>
            </a:r>
          </a:p>
          <a:p>
            <a:pPr eaLnBrk="1" hangingPunct="1">
              <a:lnSpc>
                <a:spcPct val="60000"/>
              </a:lnSpc>
              <a:buFont typeface="Wingdings" pitchFamily="2" charset="2"/>
              <a:buNone/>
            </a:pPr>
            <a:r>
              <a:rPr lang="sv-SE" sz="1700" dirty="0">
                <a:latin typeface="Garamond" pitchFamily="18" charset="0"/>
              </a:rPr>
              <a:t>Skolan för hållbar utveckling. Åkullsjöns skola har under många år arbetat med</a:t>
            </a:r>
          </a:p>
          <a:p>
            <a:pPr eaLnBrk="1" hangingPunct="1">
              <a:lnSpc>
                <a:spcPct val="60000"/>
              </a:lnSpc>
              <a:buFont typeface="Wingdings" pitchFamily="2" charset="2"/>
              <a:buNone/>
            </a:pPr>
            <a:r>
              <a:rPr lang="sv-SE" sz="1700" dirty="0">
                <a:latin typeface="Garamond" pitchFamily="18" charset="0"/>
              </a:rPr>
              <a:t>ett natur- och miljötänkande och är idag inte bara en förebild för Robertsfors </a:t>
            </a:r>
          </a:p>
          <a:p>
            <a:pPr eaLnBrk="1" hangingPunct="1">
              <a:lnSpc>
                <a:spcPct val="60000"/>
              </a:lnSpc>
              <a:buFont typeface="Wingdings" pitchFamily="2" charset="2"/>
              <a:buNone/>
            </a:pPr>
            <a:r>
              <a:rPr lang="sv-SE" sz="1700" dirty="0">
                <a:latin typeface="Garamond" pitchFamily="18" charset="0"/>
              </a:rPr>
              <a:t>kommun utan även för andra kommuner. Skolan är och kommer att vara en</a:t>
            </a:r>
          </a:p>
          <a:p>
            <a:pPr eaLnBrk="1" hangingPunct="1">
              <a:lnSpc>
                <a:spcPct val="60000"/>
              </a:lnSpc>
              <a:buFont typeface="Wingdings" pitchFamily="2" charset="2"/>
              <a:buNone/>
            </a:pPr>
            <a:r>
              <a:rPr lang="sv-SE" sz="1700" dirty="0">
                <a:latin typeface="Garamond" pitchFamily="18" charset="0"/>
              </a:rPr>
              <a:t>viktig grundsten i Åkullsjöns och andra närliggande byars utveckling.  </a:t>
            </a:r>
          </a:p>
          <a:p>
            <a:pPr eaLnBrk="1" hangingPunct="1">
              <a:lnSpc>
                <a:spcPct val="60000"/>
              </a:lnSpc>
              <a:buFont typeface="Wingdings" pitchFamily="2" charset="2"/>
              <a:buNone/>
            </a:pPr>
            <a:endParaRPr lang="sv-SE" sz="1700" dirty="0">
              <a:latin typeface="Garamond" pitchFamily="18" charset="0"/>
            </a:endParaRPr>
          </a:p>
          <a:p>
            <a:pPr eaLnBrk="1" hangingPunct="1">
              <a:lnSpc>
                <a:spcPct val="60000"/>
              </a:lnSpc>
            </a:pPr>
            <a:r>
              <a:rPr lang="sv-SE" sz="3000" dirty="0">
                <a:latin typeface="Garamond" pitchFamily="18" charset="0"/>
              </a:rPr>
              <a:t>Ökad inflyttning</a:t>
            </a:r>
          </a:p>
          <a:p>
            <a:pPr eaLnBrk="1" hangingPunct="1">
              <a:lnSpc>
                <a:spcPct val="60000"/>
              </a:lnSpc>
              <a:buFont typeface="Wingdings" pitchFamily="2" charset="2"/>
              <a:buNone/>
            </a:pPr>
            <a:r>
              <a:rPr lang="sv-SE" sz="1700" dirty="0">
                <a:latin typeface="Garamond" pitchFamily="18" charset="0"/>
              </a:rPr>
              <a:t>En förutsättning för att man skall kunna öka inflyttningen är att </a:t>
            </a:r>
            <a:r>
              <a:rPr lang="sv-SE" sz="1700" dirty="0" err="1">
                <a:latin typeface="Garamond" pitchFamily="18" charset="0"/>
              </a:rPr>
              <a:t>Åkullsjön</a:t>
            </a:r>
            <a:endParaRPr lang="sv-SE" sz="1700" dirty="0">
              <a:latin typeface="Garamond" pitchFamily="18" charset="0"/>
            </a:endParaRPr>
          </a:p>
          <a:p>
            <a:pPr eaLnBrk="1" hangingPunct="1">
              <a:lnSpc>
                <a:spcPct val="60000"/>
              </a:lnSpc>
              <a:buFont typeface="Wingdings" pitchFamily="2" charset="2"/>
              <a:buNone/>
            </a:pPr>
            <a:r>
              <a:rPr lang="sv-SE" sz="1700" dirty="0">
                <a:latin typeface="Garamond" pitchFamily="18" charset="0"/>
              </a:rPr>
              <a:t>upplevs som ett attraktivt boende ur många aspekter. Boendet skall kombinera</a:t>
            </a:r>
          </a:p>
          <a:p>
            <a:pPr eaLnBrk="1" hangingPunct="1">
              <a:lnSpc>
                <a:spcPct val="60000"/>
              </a:lnSpc>
              <a:buFont typeface="Wingdings" pitchFamily="2" charset="2"/>
              <a:buNone/>
            </a:pPr>
            <a:r>
              <a:rPr lang="sv-SE" sz="1700" dirty="0">
                <a:latin typeface="Garamond" pitchFamily="18" charset="0"/>
              </a:rPr>
              <a:t>ett liv nära lugnet, friheten och naturen med en möjlighet till ett attraktivt</a:t>
            </a:r>
          </a:p>
          <a:p>
            <a:pPr eaLnBrk="1" hangingPunct="1">
              <a:lnSpc>
                <a:spcPct val="60000"/>
              </a:lnSpc>
              <a:buFont typeface="Wingdings" pitchFamily="2" charset="2"/>
              <a:buNone/>
            </a:pPr>
            <a:r>
              <a:rPr lang="sv-SE" sz="1700" dirty="0">
                <a:latin typeface="Garamond" pitchFamily="18" charset="0"/>
              </a:rPr>
              <a:t>friluftsliv med ett brett utbud. Ett billigt boende möjliggör även arbetspendlande</a:t>
            </a:r>
          </a:p>
          <a:p>
            <a:pPr eaLnBrk="1" hangingPunct="1">
              <a:lnSpc>
                <a:spcPct val="60000"/>
              </a:lnSpc>
              <a:buFont typeface="Wingdings" pitchFamily="2" charset="2"/>
              <a:buNone/>
            </a:pPr>
            <a:r>
              <a:rPr lang="sv-SE" sz="1700" dirty="0">
                <a:latin typeface="Garamond" pitchFamily="18" charset="0"/>
              </a:rPr>
              <a:t>till närliggande kommuner. Målsättningen är att klara den generationsväxling</a:t>
            </a:r>
          </a:p>
          <a:p>
            <a:pPr eaLnBrk="1" hangingPunct="1">
              <a:lnSpc>
                <a:spcPct val="60000"/>
              </a:lnSpc>
              <a:buFont typeface="Wingdings" pitchFamily="2" charset="2"/>
              <a:buNone/>
            </a:pPr>
            <a:r>
              <a:rPr lang="sv-SE" sz="1700" dirty="0">
                <a:latin typeface="Garamond" pitchFamily="18" charset="0"/>
              </a:rPr>
              <a:t>som är i förestående samt även öka invånarantalet.     </a:t>
            </a:r>
          </a:p>
          <a:p>
            <a:pPr eaLnBrk="1" hangingPunct="1">
              <a:lnSpc>
                <a:spcPct val="60000"/>
              </a:lnSpc>
              <a:buFont typeface="Wingdings" pitchFamily="2" charset="2"/>
              <a:buNone/>
            </a:pPr>
            <a:endParaRPr lang="sv-SE" sz="1700" dirty="0">
              <a:latin typeface="Garamond" pitchFamily="18" charset="0"/>
            </a:endParaRPr>
          </a:p>
          <a:p>
            <a:pPr eaLnBrk="1" hangingPunct="1">
              <a:lnSpc>
                <a:spcPct val="60000"/>
              </a:lnSpc>
            </a:pPr>
            <a:r>
              <a:rPr lang="sv-SE" sz="3000" dirty="0">
                <a:latin typeface="Garamond" pitchFamily="18" charset="0"/>
              </a:rPr>
              <a:t>Möjliggöra för nyföretaganden</a:t>
            </a:r>
          </a:p>
          <a:p>
            <a:pPr eaLnBrk="1" hangingPunct="1">
              <a:lnSpc>
                <a:spcPct val="60000"/>
              </a:lnSpc>
              <a:buFont typeface="Wingdings" pitchFamily="2" charset="2"/>
              <a:buNone/>
            </a:pPr>
            <a:r>
              <a:rPr lang="sv-SE" sz="1700" dirty="0">
                <a:latin typeface="Garamond" pitchFamily="18" charset="0"/>
              </a:rPr>
              <a:t>En annan förutsättning för ökad inflyttning är att öka möjligheterna för nyföretagande. </a:t>
            </a:r>
          </a:p>
          <a:p>
            <a:pPr eaLnBrk="1" hangingPunct="1">
              <a:lnSpc>
                <a:spcPct val="60000"/>
              </a:lnSpc>
              <a:buFont typeface="Wingdings" pitchFamily="2" charset="2"/>
              <a:buNone/>
            </a:pPr>
            <a:r>
              <a:rPr lang="sv-SE" sz="1700" dirty="0">
                <a:latin typeface="Garamond" pitchFamily="18" charset="0"/>
              </a:rPr>
              <a:t>Detta skall ske genom att byn marknadsförs som en attraktiv plats mitt mellan två </a:t>
            </a:r>
          </a:p>
          <a:p>
            <a:pPr eaLnBrk="1" hangingPunct="1">
              <a:lnSpc>
                <a:spcPct val="60000"/>
              </a:lnSpc>
              <a:buFont typeface="Wingdings" pitchFamily="2" charset="2"/>
              <a:buNone/>
            </a:pPr>
            <a:r>
              <a:rPr lang="sv-SE" sz="1700" dirty="0">
                <a:latin typeface="Garamond" pitchFamily="18" charset="0"/>
              </a:rPr>
              <a:t>större städer, där det redan finns tillgång till bredband/fibernät samt en aktiv befolkning </a:t>
            </a:r>
          </a:p>
          <a:p>
            <a:pPr eaLnBrk="1" hangingPunct="1">
              <a:lnSpc>
                <a:spcPct val="60000"/>
              </a:lnSpc>
              <a:buFont typeface="Wingdings" pitchFamily="2" charset="2"/>
              <a:buNone/>
            </a:pPr>
            <a:r>
              <a:rPr lang="sv-SE" sz="1700" dirty="0">
                <a:latin typeface="Garamond" pitchFamily="18" charset="0"/>
              </a:rPr>
              <a:t>som tror på framtiden. Det finns dessutom viss tillgång på lokaler och tomter som kan</a:t>
            </a:r>
          </a:p>
          <a:p>
            <a:pPr eaLnBrk="1" hangingPunct="1">
              <a:lnSpc>
                <a:spcPct val="60000"/>
              </a:lnSpc>
              <a:buFont typeface="Wingdings" pitchFamily="2" charset="2"/>
              <a:buNone/>
            </a:pPr>
            <a:r>
              <a:rPr lang="sv-SE" sz="1700" dirty="0">
                <a:latin typeface="Garamond" pitchFamily="18" charset="0"/>
              </a:rPr>
              <a:t>användas för nytänkande och intresserade.   </a:t>
            </a:r>
          </a:p>
          <a:p>
            <a:pPr eaLnBrk="1" hangingPunct="1">
              <a:lnSpc>
                <a:spcPct val="60000"/>
              </a:lnSpc>
              <a:buFont typeface="Wingdings" pitchFamily="2" charset="2"/>
              <a:buNone/>
            </a:pPr>
            <a:endParaRPr lang="sv-SE" sz="1700" dirty="0">
              <a:latin typeface="Garamond" pitchFamily="18" charset="0"/>
            </a:endParaRPr>
          </a:p>
        </p:txBody>
      </p:sp>
      <p:grpSp>
        <p:nvGrpSpPr>
          <p:cNvPr id="25604" name="Group 5"/>
          <p:cNvGrpSpPr>
            <a:grpSpLocks/>
          </p:cNvGrpSpPr>
          <p:nvPr/>
        </p:nvGrpSpPr>
        <p:grpSpPr bwMode="auto">
          <a:xfrm>
            <a:off x="428625" y="285750"/>
            <a:ext cx="1428750" cy="1573213"/>
            <a:chOff x="106524150" y="108851775"/>
            <a:chExt cx="2353152" cy="2589997"/>
          </a:xfrm>
        </p:grpSpPr>
        <p:sp>
          <p:nvSpPr>
            <p:cNvPr id="2560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560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560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v-SE" b="1">
                <a:latin typeface="Papyrus" pitchFamily="66" charset="0"/>
              </a:rPr>
              <a:t>Lokal arbetsplan</a:t>
            </a:r>
          </a:p>
        </p:txBody>
      </p:sp>
      <p:sp>
        <p:nvSpPr>
          <p:cNvPr id="26627" name="Rectangle 3"/>
          <p:cNvSpPr>
            <a:spLocks noGrp="1" noChangeArrowheads="1"/>
          </p:cNvSpPr>
          <p:nvPr>
            <p:ph idx="1"/>
          </p:nvPr>
        </p:nvSpPr>
        <p:spPr>
          <a:xfrm>
            <a:off x="611188" y="1905000"/>
            <a:ext cx="7923212" cy="4114800"/>
          </a:xfrm>
        </p:spPr>
        <p:txBody>
          <a:bodyPr/>
          <a:lstStyle/>
          <a:p>
            <a:pPr eaLnBrk="1" hangingPunct="1">
              <a:lnSpc>
                <a:spcPct val="80000"/>
              </a:lnSpc>
            </a:pPr>
            <a:r>
              <a:rPr lang="sv-SE" sz="2000" dirty="0">
                <a:latin typeface="Garamond" pitchFamily="18" charset="0"/>
              </a:rPr>
              <a:t>Vart annat år uppdateras byns lokala arbetsplan genom att man undersöker och förverkligar de idéer och visioner som framkommit. Under 2012 och 2013 ligger följande idéer i den lokala arbetsplanen;</a:t>
            </a:r>
          </a:p>
          <a:p>
            <a:pPr lvl="1" eaLnBrk="1" hangingPunct="1">
              <a:lnSpc>
                <a:spcPct val="80000"/>
              </a:lnSpc>
              <a:buFont typeface="Arial" charset="0"/>
              <a:buNone/>
            </a:pPr>
            <a:endParaRPr lang="sv-SE" sz="1900" b="1" dirty="0">
              <a:latin typeface="Garamond" pitchFamily="18" charset="0"/>
            </a:endParaRPr>
          </a:p>
          <a:p>
            <a:pPr lvl="1" eaLnBrk="1" hangingPunct="1">
              <a:lnSpc>
                <a:spcPct val="80000"/>
              </a:lnSpc>
              <a:buFont typeface="Arial" charset="0"/>
              <a:buNone/>
            </a:pPr>
            <a:r>
              <a:rPr lang="sv-SE" sz="1900" b="1" dirty="0">
                <a:latin typeface="Garamond" pitchFamily="18" charset="0"/>
              </a:rPr>
              <a:t>2012</a:t>
            </a:r>
          </a:p>
          <a:p>
            <a:pPr lvl="1" eaLnBrk="1" hangingPunct="1">
              <a:lnSpc>
                <a:spcPct val="80000"/>
              </a:lnSpc>
              <a:buFont typeface="Arial" charset="0"/>
              <a:buChar char="•"/>
            </a:pPr>
            <a:r>
              <a:rPr lang="sv-SE" sz="2000" b="1" dirty="0">
                <a:latin typeface="Garamond" pitchFamily="18" charset="0"/>
              </a:rPr>
              <a:t>Behålla skolan</a:t>
            </a:r>
          </a:p>
          <a:p>
            <a:pPr lvl="1" eaLnBrk="1" hangingPunct="1">
              <a:lnSpc>
                <a:spcPct val="80000"/>
              </a:lnSpc>
              <a:buFont typeface="Arial" charset="0"/>
              <a:buChar char="•"/>
            </a:pPr>
            <a:r>
              <a:rPr lang="sv-SE" sz="2000" b="1" dirty="0">
                <a:latin typeface="Garamond" pitchFamily="18" charset="0"/>
              </a:rPr>
              <a:t>Utsmyckning av byn (särskilt avsatta medel från kommunen)</a:t>
            </a:r>
          </a:p>
          <a:p>
            <a:pPr lvl="1" eaLnBrk="1" hangingPunct="1">
              <a:lnSpc>
                <a:spcPct val="80000"/>
              </a:lnSpc>
              <a:buFont typeface="Arial" charset="0"/>
              <a:buChar char="•"/>
            </a:pPr>
            <a:r>
              <a:rPr lang="sv-SE" sz="2000" b="1" dirty="0">
                <a:latin typeface="Garamond" pitchFamily="18" charset="0"/>
              </a:rPr>
              <a:t>Belysning i pulkbacken</a:t>
            </a:r>
          </a:p>
          <a:p>
            <a:pPr lvl="1" eaLnBrk="1" hangingPunct="1">
              <a:lnSpc>
                <a:spcPct val="80000"/>
              </a:lnSpc>
              <a:buFont typeface="Arial" charset="0"/>
              <a:buChar char="•"/>
            </a:pPr>
            <a:r>
              <a:rPr lang="sv-SE" sz="2000" b="1" dirty="0">
                <a:latin typeface="Garamond" pitchFamily="18" charset="0"/>
              </a:rPr>
              <a:t>Belysning till Sundhs</a:t>
            </a:r>
          </a:p>
          <a:p>
            <a:pPr lvl="1" eaLnBrk="1" hangingPunct="1">
              <a:lnSpc>
                <a:spcPct val="80000"/>
              </a:lnSpc>
              <a:buFont typeface="Arial" charset="0"/>
              <a:buNone/>
            </a:pPr>
            <a:endParaRPr lang="sv-SE" sz="1900" b="1" dirty="0">
              <a:latin typeface="Garamond" pitchFamily="18" charset="0"/>
            </a:endParaRPr>
          </a:p>
          <a:p>
            <a:pPr lvl="1" eaLnBrk="1" hangingPunct="1">
              <a:lnSpc>
                <a:spcPct val="80000"/>
              </a:lnSpc>
              <a:buFont typeface="Arial" charset="0"/>
              <a:buNone/>
            </a:pPr>
            <a:r>
              <a:rPr lang="sv-SE" sz="1900" b="1" dirty="0">
                <a:latin typeface="Garamond" pitchFamily="18" charset="0"/>
              </a:rPr>
              <a:t>2013</a:t>
            </a:r>
          </a:p>
          <a:p>
            <a:pPr lvl="1" eaLnBrk="1" hangingPunct="1">
              <a:lnSpc>
                <a:spcPct val="80000"/>
              </a:lnSpc>
              <a:buFont typeface="Arial" charset="0"/>
              <a:buChar char="•"/>
            </a:pPr>
            <a:r>
              <a:rPr lang="sv-SE" sz="2000" b="1" dirty="0">
                <a:latin typeface="Garamond" pitchFamily="18" charset="0"/>
              </a:rPr>
              <a:t>Boulebana (vid Brittans)     </a:t>
            </a:r>
          </a:p>
          <a:p>
            <a:pPr lvl="1" eaLnBrk="1" hangingPunct="1">
              <a:lnSpc>
                <a:spcPct val="80000"/>
              </a:lnSpc>
              <a:buFont typeface="Arial" charset="0"/>
              <a:buChar char="•"/>
            </a:pPr>
            <a:r>
              <a:rPr lang="sv-SE" sz="2000" b="1" dirty="0">
                <a:latin typeface="Garamond" pitchFamily="18" charset="0"/>
              </a:rPr>
              <a:t>Snitslad/barkad väg till stugan på berget</a:t>
            </a:r>
          </a:p>
          <a:p>
            <a:pPr lvl="1" eaLnBrk="1" hangingPunct="1">
              <a:lnSpc>
                <a:spcPct val="80000"/>
              </a:lnSpc>
              <a:buFont typeface="Arial" charset="0"/>
              <a:buChar char="•"/>
            </a:pPr>
            <a:r>
              <a:rPr lang="sv-SE" sz="2000" b="1" dirty="0">
                <a:latin typeface="Garamond" pitchFamily="18" charset="0"/>
              </a:rPr>
              <a:t>Skyltar vid vägarna som visar vandringsleder, sevärdheter etc.</a:t>
            </a:r>
          </a:p>
          <a:p>
            <a:pPr lvl="1" eaLnBrk="1" hangingPunct="1">
              <a:lnSpc>
                <a:spcPct val="80000"/>
              </a:lnSpc>
              <a:buFont typeface="Arial" charset="0"/>
              <a:buChar char="•"/>
            </a:pPr>
            <a:endParaRPr lang="sv-SE" sz="2000" b="1" dirty="0">
              <a:latin typeface="Garamond" pitchFamily="18" charset="0"/>
            </a:endParaRPr>
          </a:p>
          <a:p>
            <a:pPr lvl="1" eaLnBrk="1" hangingPunct="1">
              <a:lnSpc>
                <a:spcPct val="80000"/>
              </a:lnSpc>
              <a:buFont typeface="Arial" charset="0"/>
              <a:buChar char="•"/>
            </a:pPr>
            <a:endParaRPr lang="sv-SE" sz="2000" dirty="0"/>
          </a:p>
        </p:txBody>
      </p:sp>
      <p:grpSp>
        <p:nvGrpSpPr>
          <p:cNvPr id="26628" name="Group 5"/>
          <p:cNvGrpSpPr>
            <a:grpSpLocks/>
          </p:cNvGrpSpPr>
          <p:nvPr/>
        </p:nvGrpSpPr>
        <p:grpSpPr bwMode="auto">
          <a:xfrm>
            <a:off x="468313" y="260350"/>
            <a:ext cx="1428750" cy="1573213"/>
            <a:chOff x="106524150" y="108851775"/>
            <a:chExt cx="2353152" cy="2589997"/>
          </a:xfrm>
        </p:grpSpPr>
        <p:sp>
          <p:nvSpPr>
            <p:cNvPr id="26629"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6630"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6631"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Vision 2år!</a:t>
            </a:r>
          </a:p>
        </p:txBody>
      </p:sp>
      <p:sp>
        <p:nvSpPr>
          <p:cNvPr id="27651" name="Rectangle 3"/>
          <p:cNvSpPr>
            <a:spLocks noGrp="1" noChangeArrowheads="1"/>
          </p:cNvSpPr>
          <p:nvPr>
            <p:ph idx="1"/>
          </p:nvPr>
        </p:nvSpPr>
        <p:spPr>
          <a:xfrm>
            <a:off x="611188" y="1782763"/>
            <a:ext cx="8075612" cy="4525962"/>
          </a:xfrm>
        </p:spPr>
        <p:txBody>
          <a:bodyPr/>
          <a:lstStyle/>
          <a:p>
            <a:pPr eaLnBrk="1" hangingPunct="1">
              <a:buFont typeface="Arial" charset="0"/>
              <a:buNone/>
            </a:pPr>
            <a:endParaRPr lang="sv-SE" sz="2800" dirty="0">
              <a:latin typeface="Garamond" pitchFamily="18" charset="0"/>
            </a:endParaRPr>
          </a:p>
          <a:p>
            <a:pPr eaLnBrk="1" hangingPunct="1"/>
            <a:r>
              <a:rPr lang="sv-SE" sz="2400" dirty="0">
                <a:latin typeface="Garamond" pitchFamily="18" charset="0"/>
              </a:rPr>
              <a:t>Belysning i pulkabacken</a:t>
            </a:r>
          </a:p>
          <a:p>
            <a:pPr eaLnBrk="1" hangingPunct="1"/>
            <a:r>
              <a:rPr lang="sv-SE" sz="2400" dirty="0">
                <a:latin typeface="Garamond" pitchFamily="18" charset="0"/>
              </a:rPr>
              <a:t>Starta kurser (nyttja skolan) hantverkskurser</a:t>
            </a:r>
          </a:p>
          <a:p>
            <a:pPr eaLnBrk="1" hangingPunct="1"/>
            <a:r>
              <a:rPr lang="sv-SE" sz="2400" dirty="0">
                <a:latin typeface="Garamond" pitchFamily="18" charset="0"/>
              </a:rPr>
              <a:t>Tennisplan (asfalt)</a:t>
            </a:r>
          </a:p>
          <a:p>
            <a:pPr eaLnBrk="1" hangingPunct="1"/>
            <a:r>
              <a:rPr lang="sv-SE" sz="2400" dirty="0">
                <a:latin typeface="Garamond" pitchFamily="18" charset="0"/>
              </a:rPr>
              <a:t>Förbättring av badplats m ett litet </a:t>
            </a:r>
            <a:r>
              <a:rPr lang="sv-SE" sz="2400" dirty="0" err="1">
                <a:latin typeface="Garamond" pitchFamily="18" charset="0"/>
              </a:rPr>
              <a:t>omkl.rum</a:t>
            </a:r>
            <a:endParaRPr lang="sv-SE" sz="2400" dirty="0">
              <a:latin typeface="Garamond" pitchFamily="18" charset="0"/>
            </a:endParaRPr>
          </a:p>
          <a:p>
            <a:pPr eaLnBrk="1" hangingPunct="1"/>
            <a:r>
              <a:rPr lang="sv-SE" sz="2400" dirty="0">
                <a:latin typeface="Garamond" pitchFamily="18" charset="0"/>
              </a:rPr>
              <a:t>Vassröjning</a:t>
            </a:r>
          </a:p>
          <a:p>
            <a:pPr eaLnBrk="1" hangingPunct="1"/>
            <a:r>
              <a:rPr lang="sv-SE" sz="2400" dirty="0">
                <a:latin typeface="Garamond" pitchFamily="18" charset="0"/>
              </a:rPr>
              <a:t>Hjärtstartare</a:t>
            </a:r>
          </a:p>
          <a:p>
            <a:pPr eaLnBrk="1" hangingPunct="1"/>
            <a:r>
              <a:rPr lang="sv-SE" sz="2400" dirty="0">
                <a:latin typeface="Garamond" pitchFamily="18" charset="0"/>
              </a:rPr>
              <a:t>BMX-bana för mindre barn</a:t>
            </a:r>
          </a:p>
          <a:p>
            <a:pPr eaLnBrk="1" hangingPunct="1"/>
            <a:r>
              <a:rPr lang="sv-SE" sz="2400" dirty="0">
                <a:latin typeface="Garamond" pitchFamily="18" charset="0"/>
              </a:rPr>
              <a:t>Fixa till </a:t>
            </a:r>
            <a:r>
              <a:rPr lang="sv-SE" sz="2400" dirty="0" err="1">
                <a:latin typeface="Garamond" pitchFamily="18" charset="0"/>
              </a:rPr>
              <a:t>omkl.rum</a:t>
            </a:r>
            <a:r>
              <a:rPr lang="sv-SE" sz="2400" dirty="0">
                <a:latin typeface="Garamond" pitchFamily="18" charset="0"/>
              </a:rPr>
              <a:t>, toaletter + nya möbler till </a:t>
            </a:r>
            <a:r>
              <a:rPr lang="sv-SE" sz="2400" dirty="0" err="1">
                <a:latin typeface="Garamond" pitchFamily="18" charset="0"/>
              </a:rPr>
              <a:t>Bjännsjön</a:t>
            </a:r>
            <a:endParaRPr lang="sv-SE" sz="2400" dirty="0">
              <a:latin typeface="Garamond" pitchFamily="18" charset="0"/>
            </a:endParaRPr>
          </a:p>
          <a:p>
            <a:pPr eaLnBrk="1" hangingPunct="1"/>
            <a:r>
              <a:rPr lang="sv-SE" sz="2400" dirty="0">
                <a:latin typeface="Garamond" pitchFamily="18" charset="0"/>
              </a:rPr>
              <a:t>3 km-slingan (sommartid)</a:t>
            </a:r>
          </a:p>
          <a:p>
            <a:pPr eaLnBrk="1" hangingPunct="1"/>
            <a:endParaRPr lang="sv-SE" sz="2800" dirty="0">
              <a:latin typeface="Garamond" pitchFamily="18" charset="0"/>
            </a:endParaRPr>
          </a:p>
          <a:p>
            <a:pPr eaLnBrk="1" hangingPunct="1">
              <a:buFont typeface="Wingdings" pitchFamily="2" charset="2"/>
              <a:buNone/>
            </a:pPr>
            <a:r>
              <a:rPr lang="sv-SE" sz="2800" dirty="0">
                <a:latin typeface="Papyrus" pitchFamily="66" charset="0"/>
              </a:rPr>
              <a:t>							</a:t>
            </a:r>
            <a:endParaRPr lang="sv-SE" sz="1600" dirty="0">
              <a:latin typeface="Papyrus" pitchFamily="66" charset="0"/>
            </a:endParaRPr>
          </a:p>
        </p:txBody>
      </p:sp>
      <p:grpSp>
        <p:nvGrpSpPr>
          <p:cNvPr id="27652" name="Group 5"/>
          <p:cNvGrpSpPr>
            <a:grpSpLocks/>
          </p:cNvGrpSpPr>
          <p:nvPr/>
        </p:nvGrpSpPr>
        <p:grpSpPr bwMode="auto">
          <a:xfrm>
            <a:off x="428625" y="285750"/>
            <a:ext cx="1428750" cy="1573213"/>
            <a:chOff x="106524150" y="108851775"/>
            <a:chExt cx="2353152" cy="2589997"/>
          </a:xfrm>
        </p:grpSpPr>
        <p:sp>
          <p:nvSpPr>
            <p:cNvPr id="27653"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7654"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55"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Vision 5år!</a:t>
            </a:r>
          </a:p>
        </p:txBody>
      </p:sp>
      <p:sp>
        <p:nvSpPr>
          <p:cNvPr id="99331" name="Rectangle 3"/>
          <p:cNvSpPr>
            <a:spLocks noGrp="1" noChangeArrowheads="1"/>
          </p:cNvSpPr>
          <p:nvPr>
            <p:ph idx="1"/>
          </p:nvPr>
        </p:nvSpPr>
        <p:spPr>
          <a:xfrm>
            <a:off x="539750" y="1782763"/>
            <a:ext cx="8147050" cy="4525962"/>
          </a:xfrm>
        </p:spPr>
        <p:txBody>
          <a:bodyPr>
            <a:normAutofit/>
          </a:bodyPr>
          <a:lstStyle/>
          <a:p>
            <a:pPr eaLnBrk="1" hangingPunct="1">
              <a:lnSpc>
                <a:spcPct val="80000"/>
              </a:lnSpc>
            </a:pPr>
            <a:r>
              <a:rPr lang="sv-SE" sz="2800" dirty="0">
                <a:latin typeface="Garamond" pitchFamily="18" charset="0"/>
              </a:rPr>
              <a:t>Attraktiva tomter tillgängliga</a:t>
            </a:r>
          </a:p>
          <a:p>
            <a:pPr eaLnBrk="1" hangingPunct="1">
              <a:lnSpc>
                <a:spcPct val="80000"/>
              </a:lnSpc>
            </a:pPr>
            <a:r>
              <a:rPr lang="sv-SE" sz="2800" dirty="0">
                <a:latin typeface="Garamond" pitchFamily="18" charset="0"/>
              </a:rPr>
              <a:t>Utvidgad företagsverksamhet</a:t>
            </a:r>
          </a:p>
          <a:p>
            <a:pPr eaLnBrk="1" hangingPunct="1">
              <a:lnSpc>
                <a:spcPct val="80000"/>
              </a:lnSpc>
            </a:pPr>
            <a:r>
              <a:rPr lang="sv-SE" sz="2800" dirty="0">
                <a:latin typeface="Garamond" pitchFamily="18" charset="0"/>
              </a:rPr>
              <a:t>Etablerad kurser/utbildningar</a:t>
            </a:r>
          </a:p>
          <a:p>
            <a:pPr eaLnBrk="1" hangingPunct="1">
              <a:lnSpc>
                <a:spcPct val="80000"/>
              </a:lnSpc>
            </a:pPr>
            <a:r>
              <a:rPr lang="sv-SE" sz="2800" dirty="0">
                <a:latin typeface="Garamond" pitchFamily="18" charset="0"/>
              </a:rPr>
              <a:t>Undersökning om möjlig obemannad bensinstation</a:t>
            </a:r>
          </a:p>
          <a:p>
            <a:pPr eaLnBrk="1" hangingPunct="1">
              <a:lnSpc>
                <a:spcPct val="80000"/>
              </a:lnSpc>
            </a:pPr>
            <a:r>
              <a:rPr lang="sv-SE" sz="2800" dirty="0">
                <a:latin typeface="Garamond" pitchFamily="18" charset="0"/>
              </a:rPr>
              <a:t>Gå runt ”hela sjön”</a:t>
            </a:r>
          </a:p>
          <a:p>
            <a:pPr eaLnBrk="1" hangingPunct="1">
              <a:lnSpc>
                <a:spcPct val="80000"/>
              </a:lnSpc>
            </a:pPr>
            <a:r>
              <a:rPr lang="sv-SE" sz="2800" dirty="0">
                <a:latin typeface="Garamond" pitchFamily="18" charset="0"/>
              </a:rPr>
              <a:t>Trottoar genom byn</a:t>
            </a:r>
          </a:p>
          <a:p>
            <a:pPr eaLnBrk="1" hangingPunct="1">
              <a:lnSpc>
                <a:spcPct val="80000"/>
              </a:lnSpc>
            </a:pPr>
            <a:endParaRPr lang="sv-SE" sz="2800" dirty="0">
              <a:latin typeface="Garamond" pitchFamily="18" charset="0"/>
            </a:endParaRPr>
          </a:p>
        </p:txBody>
      </p:sp>
      <p:grpSp>
        <p:nvGrpSpPr>
          <p:cNvPr id="29700" name="Group 5"/>
          <p:cNvGrpSpPr>
            <a:grpSpLocks/>
          </p:cNvGrpSpPr>
          <p:nvPr/>
        </p:nvGrpSpPr>
        <p:grpSpPr bwMode="auto">
          <a:xfrm>
            <a:off x="428625" y="285750"/>
            <a:ext cx="1428750" cy="1573213"/>
            <a:chOff x="106524150" y="108851775"/>
            <a:chExt cx="2353152" cy="2589997"/>
          </a:xfrm>
        </p:grpSpPr>
        <p:sp>
          <p:nvSpPr>
            <p:cNvPr id="29701"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29702"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9703"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407988"/>
            <a:ext cx="7010400" cy="1257300"/>
          </a:xfrm>
        </p:spPr>
        <p:txBody>
          <a:bodyPr/>
          <a:lstStyle/>
          <a:p>
            <a:pPr eaLnBrk="1" hangingPunct="1"/>
            <a:r>
              <a:rPr lang="sv-SE" b="1">
                <a:latin typeface="Papyrus" pitchFamily="66" charset="0"/>
              </a:rPr>
              <a:t>Vision 10år!</a:t>
            </a:r>
          </a:p>
        </p:txBody>
      </p:sp>
      <p:sp>
        <p:nvSpPr>
          <p:cNvPr id="5123" name="Rectangle 3"/>
          <p:cNvSpPr>
            <a:spLocks noGrp="1" noChangeArrowheads="1"/>
          </p:cNvSpPr>
          <p:nvPr>
            <p:ph idx="1"/>
          </p:nvPr>
        </p:nvSpPr>
        <p:spPr>
          <a:xfrm>
            <a:off x="457200" y="1782763"/>
            <a:ext cx="8229600" cy="4525962"/>
          </a:xfrm>
        </p:spPr>
        <p:txBody>
          <a:bodyPr>
            <a:normAutofit/>
          </a:bodyPr>
          <a:lstStyle/>
          <a:p>
            <a:pPr eaLnBrk="1" hangingPunct="1">
              <a:lnSpc>
                <a:spcPct val="90000"/>
              </a:lnSpc>
            </a:pPr>
            <a:r>
              <a:rPr lang="sv-SE" sz="2800" dirty="0">
                <a:latin typeface="Garamond" pitchFamily="18" charset="0"/>
              </a:rPr>
              <a:t>Minigolfbana</a:t>
            </a:r>
          </a:p>
          <a:p>
            <a:pPr eaLnBrk="1" hangingPunct="1">
              <a:lnSpc>
                <a:spcPct val="90000"/>
              </a:lnSpc>
            </a:pPr>
            <a:r>
              <a:rPr lang="sv-SE" sz="2800" dirty="0">
                <a:latin typeface="Garamond" pitchFamily="18" charset="0"/>
              </a:rPr>
              <a:t>Camping</a:t>
            </a:r>
          </a:p>
          <a:p>
            <a:pPr eaLnBrk="1" hangingPunct="1">
              <a:lnSpc>
                <a:spcPct val="90000"/>
              </a:lnSpc>
            </a:pPr>
            <a:r>
              <a:rPr lang="sv-SE" sz="2800" dirty="0">
                <a:latin typeface="Garamond" pitchFamily="18" charset="0"/>
              </a:rPr>
              <a:t>Seniorboende/möjligheter för pensionärer att bo kvar</a:t>
            </a:r>
          </a:p>
          <a:p>
            <a:pPr eaLnBrk="1" hangingPunct="1">
              <a:lnSpc>
                <a:spcPct val="90000"/>
              </a:lnSpc>
            </a:pPr>
            <a:r>
              <a:rPr lang="sv-SE" sz="2800" dirty="0">
                <a:latin typeface="Garamond" pitchFamily="18" charset="0"/>
              </a:rPr>
              <a:t>Etablerade företag fler arbetstillfällen än idag</a:t>
            </a:r>
          </a:p>
          <a:p>
            <a:pPr eaLnBrk="1" hangingPunct="1">
              <a:lnSpc>
                <a:spcPct val="90000"/>
              </a:lnSpc>
            </a:pPr>
            <a:r>
              <a:rPr lang="sv-SE" sz="2800" dirty="0">
                <a:latin typeface="Garamond" pitchFamily="18" charset="0"/>
              </a:rPr>
              <a:t>Större kulturutbud</a:t>
            </a:r>
          </a:p>
          <a:p>
            <a:pPr eaLnBrk="1" hangingPunct="1">
              <a:lnSpc>
                <a:spcPct val="90000"/>
              </a:lnSpc>
            </a:pPr>
            <a:r>
              <a:rPr lang="sv-SE" sz="2800" dirty="0">
                <a:latin typeface="Garamond" pitchFamily="18" charset="0"/>
              </a:rPr>
              <a:t>Gym</a:t>
            </a:r>
          </a:p>
          <a:p>
            <a:pPr eaLnBrk="1" hangingPunct="1">
              <a:lnSpc>
                <a:spcPct val="90000"/>
              </a:lnSpc>
            </a:pPr>
            <a:r>
              <a:rPr lang="sv-SE" sz="2800" dirty="0">
                <a:latin typeface="Garamond" pitchFamily="18" charset="0"/>
              </a:rPr>
              <a:t>Bagarstuga</a:t>
            </a:r>
          </a:p>
          <a:p>
            <a:pPr eaLnBrk="1" hangingPunct="1">
              <a:lnSpc>
                <a:spcPct val="90000"/>
              </a:lnSpc>
            </a:pPr>
            <a:r>
              <a:rPr lang="sv-SE" sz="2800" dirty="0">
                <a:latin typeface="Garamond" pitchFamily="18" charset="0"/>
              </a:rPr>
              <a:t>Hyreshus, markplan</a:t>
            </a:r>
          </a:p>
          <a:p>
            <a:pPr eaLnBrk="1" hangingPunct="1">
              <a:lnSpc>
                <a:spcPct val="90000"/>
              </a:lnSpc>
            </a:pPr>
            <a:r>
              <a:rPr lang="sv-SE" sz="2800">
                <a:latin typeface="Garamond" pitchFamily="18" charset="0"/>
              </a:rPr>
              <a:t>Minneslund</a:t>
            </a:r>
            <a:endParaRPr lang="sv-SE" sz="2800" dirty="0">
              <a:latin typeface="Garamond" pitchFamily="18" charset="0"/>
            </a:endParaRPr>
          </a:p>
        </p:txBody>
      </p:sp>
      <p:grpSp>
        <p:nvGrpSpPr>
          <p:cNvPr id="30724" name="Group 5"/>
          <p:cNvGrpSpPr>
            <a:grpSpLocks/>
          </p:cNvGrpSpPr>
          <p:nvPr/>
        </p:nvGrpSpPr>
        <p:grpSpPr bwMode="auto">
          <a:xfrm>
            <a:off x="428625" y="285750"/>
            <a:ext cx="1428750" cy="1573213"/>
            <a:chOff x="106524150" y="108851775"/>
            <a:chExt cx="2353152" cy="2589997"/>
          </a:xfrm>
        </p:grpSpPr>
        <p:sp>
          <p:nvSpPr>
            <p:cNvPr id="3072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3072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072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0063" y="0"/>
            <a:ext cx="8072437" cy="1714500"/>
          </a:xfrm>
        </p:spPr>
        <p:txBody>
          <a:bodyPr/>
          <a:lstStyle/>
          <a:p>
            <a:pPr eaLnBrk="1" hangingPunct="1"/>
            <a:r>
              <a:rPr lang="sv-SE" b="1">
                <a:latin typeface="Papyrus" pitchFamily="66" charset="0"/>
              </a:rPr>
              <a:t>Åkullsjöns Byaplan</a:t>
            </a:r>
          </a:p>
        </p:txBody>
      </p:sp>
      <p:sp>
        <p:nvSpPr>
          <p:cNvPr id="9219" name="Rectangle 3"/>
          <p:cNvSpPr>
            <a:spLocks noGrp="1" noChangeArrowheads="1"/>
          </p:cNvSpPr>
          <p:nvPr>
            <p:ph sz="half" idx="1"/>
          </p:nvPr>
        </p:nvSpPr>
        <p:spPr>
          <a:xfrm>
            <a:off x="684213" y="1916113"/>
            <a:ext cx="3429000" cy="4114800"/>
          </a:xfrm>
        </p:spPr>
        <p:txBody>
          <a:bodyPr/>
          <a:lstStyle/>
          <a:p>
            <a:pPr eaLnBrk="1" hangingPunct="1"/>
            <a:r>
              <a:rPr lang="sv-SE" sz="2400">
                <a:latin typeface="Garamond" pitchFamily="18" charset="0"/>
              </a:rPr>
              <a:t>Historia</a:t>
            </a:r>
          </a:p>
          <a:p>
            <a:pPr eaLnBrk="1" hangingPunct="1"/>
            <a:r>
              <a:rPr lang="sv-SE" sz="2400">
                <a:latin typeface="Garamond" pitchFamily="18" charset="0"/>
              </a:rPr>
              <a:t>Ett boende i Åkullsjön</a:t>
            </a:r>
          </a:p>
          <a:p>
            <a:pPr eaLnBrk="1" hangingPunct="1"/>
            <a:r>
              <a:rPr lang="sv-SE" sz="2400">
                <a:latin typeface="Garamond" pitchFamily="18" charset="0"/>
              </a:rPr>
              <a:t>Statistik, humankapital</a:t>
            </a:r>
          </a:p>
          <a:p>
            <a:pPr eaLnBrk="1" hangingPunct="1"/>
            <a:r>
              <a:rPr lang="sv-SE" sz="2400">
                <a:latin typeface="Garamond" pitchFamily="18" charset="0"/>
              </a:rPr>
              <a:t>Föreningsliv</a:t>
            </a:r>
          </a:p>
          <a:p>
            <a:pPr eaLnBrk="1" hangingPunct="1"/>
            <a:r>
              <a:rPr lang="sv-SE" sz="2400">
                <a:latin typeface="Garamond" pitchFamily="18" charset="0"/>
              </a:rPr>
              <a:t>Företag</a:t>
            </a:r>
          </a:p>
          <a:p>
            <a:pPr eaLnBrk="1" hangingPunct="1"/>
            <a:r>
              <a:rPr lang="sv-SE" sz="2400">
                <a:latin typeface="Garamond" pitchFamily="18" charset="0"/>
              </a:rPr>
              <a:t>Kommunikation/infrastruktur/service</a:t>
            </a:r>
          </a:p>
          <a:p>
            <a:pPr eaLnBrk="1" hangingPunct="1"/>
            <a:r>
              <a:rPr lang="sv-SE" sz="2400">
                <a:latin typeface="Garamond" pitchFamily="18" charset="0"/>
              </a:rPr>
              <a:t>Ledigt boende i möjligheternas by</a:t>
            </a:r>
          </a:p>
        </p:txBody>
      </p:sp>
      <p:sp>
        <p:nvSpPr>
          <p:cNvPr id="9220" name="Rectangle 6"/>
          <p:cNvSpPr>
            <a:spLocks noGrp="1" noChangeArrowheads="1"/>
          </p:cNvSpPr>
          <p:nvPr>
            <p:ph sz="half" idx="2"/>
          </p:nvPr>
        </p:nvSpPr>
        <p:spPr>
          <a:xfrm>
            <a:off x="4572000" y="1916113"/>
            <a:ext cx="3429000" cy="4114800"/>
          </a:xfrm>
        </p:spPr>
        <p:txBody>
          <a:bodyPr/>
          <a:lstStyle/>
          <a:p>
            <a:pPr eaLnBrk="1" hangingPunct="1"/>
            <a:r>
              <a:rPr lang="sv-SE" sz="2400">
                <a:latin typeface="Garamond" pitchFamily="18" charset="0"/>
              </a:rPr>
              <a:t>SWOT analys</a:t>
            </a:r>
          </a:p>
          <a:p>
            <a:pPr eaLnBrk="1" hangingPunct="1"/>
            <a:r>
              <a:rPr lang="sv-SE" sz="2400">
                <a:latin typeface="Garamond" pitchFamily="18" charset="0"/>
              </a:rPr>
              <a:t>Sammanfattning SWOT- analys/revision </a:t>
            </a:r>
          </a:p>
          <a:p>
            <a:pPr eaLnBrk="1" hangingPunct="1"/>
            <a:r>
              <a:rPr lang="sv-SE" sz="2400">
                <a:latin typeface="Garamond" pitchFamily="18" charset="0"/>
              </a:rPr>
              <a:t>Övergripande mål</a:t>
            </a:r>
          </a:p>
          <a:p>
            <a:pPr eaLnBrk="1" hangingPunct="1"/>
            <a:r>
              <a:rPr lang="sv-SE" sz="2400">
                <a:latin typeface="Garamond" pitchFamily="18" charset="0"/>
              </a:rPr>
              <a:t>Lokal arbetsplan </a:t>
            </a:r>
          </a:p>
          <a:p>
            <a:pPr eaLnBrk="1" hangingPunct="1"/>
            <a:r>
              <a:rPr lang="sv-SE" sz="2400">
                <a:latin typeface="Garamond" pitchFamily="18" charset="0"/>
              </a:rPr>
              <a:t>Vision 2 år</a:t>
            </a:r>
          </a:p>
          <a:p>
            <a:pPr eaLnBrk="1" hangingPunct="1"/>
            <a:r>
              <a:rPr lang="sv-SE" sz="2400">
                <a:latin typeface="Garamond" pitchFamily="18" charset="0"/>
              </a:rPr>
              <a:t>Vision 5 år</a:t>
            </a:r>
          </a:p>
          <a:p>
            <a:pPr eaLnBrk="1" hangingPunct="1"/>
            <a:r>
              <a:rPr lang="sv-SE" sz="2400">
                <a:latin typeface="Garamond" pitchFamily="18" charset="0"/>
              </a:rPr>
              <a:t>Vision 10 år</a:t>
            </a:r>
          </a:p>
        </p:txBody>
      </p:sp>
      <p:grpSp>
        <p:nvGrpSpPr>
          <p:cNvPr id="9221" name="Group 5"/>
          <p:cNvGrpSpPr>
            <a:grpSpLocks/>
          </p:cNvGrpSpPr>
          <p:nvPr/>
        </p:nvGrpSpPr>
        <p:grpSpPr bwMode="auto">
          <a:xfrm>
            <a:off x="428625" y="285750"/>
            <a:ext cx="1428750" cy="1573213"/>
            <a:chOff x="106524150" y="108851775"/>
            <a:chExt cx="2353152" cy="2589997"/>
          </a:xfrm>
        </p:grpSpPr>
        <p:sp>
          <p:nvSpPr>
            <p:cNvPr id="9222"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9223"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224"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title"/>
          </p:nvPr>
        </p:nvSpPr>
        <p:spPr/>
        <p:txBody>
          <a:bodyPr/>
          <a:lstStyle/>
          <a:p>
            <a:pPr eaLnBrk="1" hangingPunct="1"/>
            <a:r>
              <a:rPr lang="sv-SE" b="1">
                <a:latin typeface="Papyrus" pitchFamily="66" charset="0"/>
              </a:rPr>
              <a:t>Händelser 2006-2007</a:t>
            </a:r>
            <a:endParaRPr lang="sv-SE"/>
          </a:p>
        </p:txBody>
      </p:sp>
      <p:sp>
        <p:nvSpPr>
          <p:cNvPr id="31747" name="Platshållare för innehåll 2"/>
          <p:cNvSpPr>
            <a:spLocks noGrp="1"/>
          </p:cNvSpPr>
          <p:nvPr>
            <p:ph idx="1"/>
          </p:nvPr>
        </p:nvSpPr>
        <p:spPr>
          <a:xfrm>
            <a:off x="457200" y="1785938"/>
            <a:ext cx="8229600" cy="4340225"/>
          </a:xfrm>
        </p:spPr>
        <p:txBody>
          <a:bodyPr/>
          <a:lstStyle/>
          <a:p>
            <a:pPr lvl="1" eaLnBrk="1" hangingPunct="1">
              <a:lnSpc>
                <a:spcPct val="70000"/>
              </a:lnSpc>
              <a:buFont typeface="Arial" charset="0"/>
              <a:buChar char="•"/>
            </a:pPr>
            <a:r>
              <a:rPr lang="sv-SE" sz="1900" i="1">
                <a:latin typeface="Garamond" pitchFamily="18" charset="0"/>
              </a:rPr>
              <a:t>Färdigställande av projektet ett blomstrande Åkullsjön fortskred och färdigställdes. </a:t>
            </a:r>
            <a:r>
              <a:rPr lang="sv-SE" sz="1900">
                <a:latin typeface="Garamond" pitchFamily="18" charset="0"/>
              </a:rPr>
              <a:t> </a:t>
            </a:r>
          </a:p>
          <a:p>
            <a:pPr lvl="1" eaLnBrk="1" hangingPunct="1">
              <a:lnSpc>
                <a:spcPct val="70000"/>
              </a:lnSpc>
              <a:buFont typeface="Arial" charset="0"/>
              <a:buChar char="•"/>
            </a:pPr>
            <a:r>
              <a:rPr lang="sv-SE" sz="1900" i="1">
                <a:latin typeface="Garamond" pitchFamily="18" charset="0"/>
              </a:rPr>
              <a:t>Belysning runt sjön – Stolpar och kabel grävdes ned och strömmen installerades, projektet beräknas färdigställas sommaren 2008</a:t>
            </a:r>
          </a:p>
          <a:p>
            <a:pPr lvl="1" eaLnBrk="1" hangingPunct="1">
              <a:lnSpc>
                <a:spcPct val="70000"/>
              </a:lnSpc>
              <a:buFont typeface="Arial" charset="0"/>
              <a:buChar char="•"/>
            </a:pPr>
            <a:r>
              <a:rPr lang="sv-SE" sz="1900" i="1">
                <a:latin typeface="Garamond" pitchFamily="18" charset="0"/>
              </a:rPr>
              <a:t>Ett flintagym på andra sidan sjön färdigställdes</a:t>
            </a:r>
          </a:p>
          <a:p>
            <a:pPr lvl="1" eaLnBrk="1" hangingPunct="1">
              <a:lnSpc>
                <a:spcPct val="70000"/>
              </a:lnSpc>
              <a:buFont typeface="Arial" charset="0"/>
              <a:buChar char="•"/>
            </a:pPr>
            <a:r>
              <a:rPr lang="sv-SE" sz="1900" i="1">
                <a:latin typeface="Garamond" pitchFamily="18" charset="0"/>
              </a:rPr>
              <a:t>Arbetet med en pulkbacke med grillplats påbörjades och beräknas färdigställas sommaren 2008 </a:t>
            </a:r>
          </a:p>
          <a:p>
            <a:pPr lvl="1" eaLnBrk="1" hangingPunct="1">
              <a:lnSpc>
                <a:spcPct val="70000"/>
              </a:lnSpc>
              <a:buFont typeface="Arial" charset="0"/>
              <a:buChar char="•"/>
            </a:pPr>
            <a:r>
              <a:rPr lang="sv-SE" sz="1900" i="1">
                <a:latin typeface="Garamond" pitchFamily="18" charset="0"/>
              </a:rPr>
              <a:t>Hemvändardag 2007 genomfördes.</a:t>
            </a:r>
          </a:p>
          <a:p>
            <a:pPr lvl="1" eaLnBrk="1" hangingPunct="1">
              <a:lnSpc>
                <a:spcPct val="70000"/>
              </a:lnSpc>
              <a:buFont typeface="Arial" charset="0"/>
              <a:buChar char="•"/>
            </a:pPr>
            <a:r>
              <a:rPr lang="sv-SE" sz="1900" i="1">
                <a:latin typeface="Garamond" pitchFamily="18" charset="0"/>
              </a:rPr>
              <a:t>Välkommen skyltar och mindre skyltar tillverkades och sattes upp. Beräknas färdigställas med belysning sommaren 2008 </a:t>
            </a:r>
          </a:p>
          <a:p>
            <a:pPr lvl="1" eaLnBrk="1" hangingPunct="1">
              <a:lnSpc>
                <a:spcPct val="70000"/>
              </a:lnSpc>
              <a:buFont typeface="Arial" charset="0"/>
              <a:buChar char="•"/>
            </a:pPr>
            <a:r>
              <a:rPr lang="sv-SE" sz="1900" i="1">
                <a:latin typeface="Garamond" pitchFamily="18" charset="0"/>
              </a:rPr>
              <a:t>Upprustning och utveckling av friluftsbadet Bjännsjön påbörjades och flyttas nu över till nästa arbetsplan</a:t>
            </a:r>
          </a:p>
          <a:p>
            <a:pPr lvl="1" eaLnBrk="1" hangingPunct="1">
              <a:lnSpc>
                <a:spcPct val="70000"/>
              </a:lnSpc>
              <a:buFont typeface="Arial" charset="0"/>
              <a:buChar char="•"/>
            </a:pPr>
            <a:r>
              <a:rPr lang="sv-SE" sz="1900" i="1">
                <a:latin typeface="Garamond" pitchFamily="18" charset="0"/>
              </a:rPr>
              <a:t>Byns lägenheter köptes upp av privatpersoner och har genererat till billigare hyror</a:t>
            </a:r>
          </a:p>
          <a:p>
            <a:pPr lvl="1" eaLnBrk="1" hangingPunct="1">
              <a:lnSpc>
                <a:spcPct val="70000"/>
              </a:lnSpc>
              <a:buFont typeface="Arial" charset="0"/>
              <a:buChar char="•"/>
            </a:pPr>
            <a:r>
              <a:rPr lang="sv-SE" sz="1900" i="1">
                <a:latin typeface="Garamond" pitchFamily="18" charset="0"/>
              </a:rPr>
              <a:t>Skoterklubben placerade ett nytt vindskydd på Gårdberget med tillhörande grillring.</a:t>
            </a:r>
          </a:p>
          <a:p>
            <a:pPr lvl="1" eaLnBrk="1" hangingPunct="1">
              <a:lnSpc>
                <a:spcPct val="70000"/>
              </a:lnSpc>
              <a:buFont typeface="Arial" charset="0"/>
              <a:buChar char="•"/>
            </a:pPr>
            <a:r>
              <a:rPr lang="sv-SE" sz="1900" i="1">
                <a:latin typeface="Garamond" pitchFamily="18" charset="0"/>
              </a:rPr>
              <a:t>Den höga hyran av skolans lokaler togs upp och diskuterades med kommunen och viss förändring skedde. </a:t>
            </a:r>
          </a:p>
          <a:p>
            <a:pPr lvl="1" eaLnBrk="1" hangingPunct="1">
              <a:lnSpc>
                <a:spcPct val="70000"/>
              </a:lnSpc>
              <a:buFont typeface="Arial" charset="0"/>
              <a:buChar char="•"/>
            </a:pPr>
            <a:r>
              <a:rPr lang="sv-SE" sz="1900" i="1">
                <a:latin typeface="Garamond" pitchFamily="18" charset="0"/>
              </a:rPr>
              <a:t>Byalaget profilerade sig genom uppförandet av ny logotyp, bildekaler och vindoveraller med byalagets logotyp trycktes upp.</a:t>
            </a:r>
            <a:endParaRPr lang="sv-SE" sz="2000"/>
          </a:p>
          <a:p>
            <a:pPr eaLnBrk="1" hangingPunct="1">
              <a:lnSpc>
                <a:spcPct val="90000"/>
              </a:lnSpc>
            </a:pPr>
            <a:endParaRPr lang="sv-SE"/>
          </a:p>
        </p:txBody>
      </p:sp>
      <p:grpSp>
        <p:nvGrpSpPr>
          <p:cNvPr id="31748" name="Group 5"/>
          <p:cNvGrpSpPr>
            <a:grpSpLocks/>
          </p:cNvGrpSpPr>
          <p:nvPr/>
        </p:nvGrpSpPr>
        <p:grpSpPr bwMode="auto">
          <a:xfrm>
            <a:off x="428625" y="285750"/>
            <a:ext cx="1428750" cy="1573213"/>
            <a:chOff x="106524150" y="108851775"/>
            <a:chExt cx="2353152" cy="2589997"/>
          </a:xfrm>
        </p:grpSpPr>
        <p:sp>
          <p:nvSpPr>
            <p:cNvPr id="31749"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31750"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1751"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ubrik 1"/>
          <p:cNvSpPr>
            <a:spLocks noGrp="1"/>
          </p:cNvSpPr>
          <p:nvPr>
            <p:ph type="title" idx="4294967295"/>
          </p:nvPr>
        </p:nvSpPr>
        <p:spPr/>
        <p:txBody>
          <a:bodyPr/>
          <a:lstStyle/>
          <a:p>
            <a:pPr eaLnBrk="1" hangingPunct="1"/>
            <a:r>
              <a:rPr lang="sv-SE" b="1">
                <a:latin typeface="Papyrus" pitchFamily="66" charset="0"/>
              </a:rPr>
              <a:t>Händelser 2008-2009</a:t>
            </a:r>
            <a:endParaRPr lang="sv-SE"/>
          </a:p>
        </p:txBody>
      </p:sp>
      <p:sp>
        <p:nvSpPr>
          <p:cNvPr id="51203" name="Platshållare för innehåll 2"/>
          <p:cNvSpPr>
            <a:spLocks noGrp="1"/>
          </p:cNvSpPr>
          <p:nvPr>
            <p:ph idx="4294967295"/>
          </p:nvPr>
        </p:nvSpPr>
        <p:spPr>
          <a:xfrm>
            <a:off x="457200" y="1785938"/>
            <a:ext cx="8229600" cy="4340225"/>
          </a:xfrm>
        </p:spPr>
        <p:txBody>
          <a:bodyPr/>
          <a:lstStyle/>
          <a:p>
            <a:pPr lvl="1" eaLnBrk="1" hangingPunct="1">
              <a:lnSpc>
                <a:spcPct val="70000"/>
              </a:lnSpc>
              <a:buFont typeface="Arial" charset="0"/>
              <a:buChar char="•"/>
            </a:pPr>
            <a:r>
              <a:rPr lang="sv-SE" sz="1900" i="1" dirty="0">
                <a:latin typeface="Garamond" pitchFamily="18" charset="0"/>
              </a:rPr>
              <a:t>Färdigställt belysning runt sjön</a:t>
            </a:r>
            <a:r>
              <a:rPr lang="sv-SE" sz="1900" dirty="0">
                <a:latin typeface="Garamond" pitchFamily="18" charset="0"/>
              </a:rPr>
              <a:t> </a:t>
            </a:r>
          </a:p>
          <a:p>
            <a:pPr lvl="1" eaLnBrk="1" hangingPunct="1">
              <a:lnSpc>
                <a:spcPct val="90000"/>
              </a:lnSpc>
            </a:pPr>
            <a:r>
              <a:rPr lang="sv-SE" sz="1900" i="1" dirty="0">
                <a:latin typeface="Garamond" pitchFamily="18" charset="0"/>
              </a:rPr>
              <a:t>Färdigställt  pulkbacken</a:t>
            </a:r>
          </a:p>
          <a:p>
            <a:pPr lvl="1" eaLnBrk="1" hangingPunct="1">
              <a:lnSpc>
                <a:spcPct val="90000"/>
              </a:lnSpc>
            </a:pPr>
            <a:r>
              <a:rPr lang="sv-SE" sz="1900" i="1" dirty="0">
                <a:latin typeface="Garamond" pitchFamily="18" charset="0"/>
              </a:rPr>
              <a:t>Marknadsföring av </a:t>
            </a:r>
            <a:r>
              <a:rPr lang="sv-SE" sz="1900" i="1" dirty="0" err="1">
                <a:latin typeface="Garamond" pitchFamily="18" charset="0"/>
              </a:rPr>
              <a:t>Åkullsjön</a:t>
            </a:r>
            <a:endParaRPr lang="sv-SE" sz="1900" i="1" dirty="0">
              <a:latin typeface="Garamond" pitchFamily="18" charset="0"/>
            </a:endParaRPr>
          </a:p>
          <a:p>
            <a:pPr lvl="1" eaLnBrk="1" hangingPunct="1">
              <a:lnSpc>
                <a:spcPct val="90000"/>
              </a:lnSpc>
            </a:pPr>
            <a:r>
              <a:rPr lang="sv-SE" sz="1900" i="1" dirty="0">
                <a:latin typeface="Garamond" pitchFamily="18" charset="0"/>
              </a:rPr>
              <a:t>Bord och stolar till blomstertorg  inköpta</a:t>
            </a:r>
          </a:p>
          <a:p>
            <a:pPr lvl="1" eaLnBrk="1" hangingPunct="1">
              <a:lnSpc>
                <a:spcPct val="90000"/>
              </a:lnSpc>
            </a:pPr>
            <a:r>
              <a:rPr lang="sv-SE" sz="1800" i="1" dirty="0">
                <a:latin typeface="Garamond" pitchFamily="18" charset="0"/>
              </a:rPr>
              <a:t>Fest/aktivitets grupper bildade</a:t>
            </a:r>
          </a:p>
          <a:p>
            <a:pPr lvl="1" eaLnBrk="1" hangingPunct="1">
              <a:lnSpc>
                <a:spcPct val="90000"/>
              </a:lnSpc>
            </a:pPr>
            <a:r>
              <a:rPr lang="sv-SE" sz="1800" i="1" dirty="0">
                <a:latin typeface="Garamond" pitchFamily="18" charset="0"/>
              </a:rPr>
              <a:t>Festkommitté</a:t>
            </a:r>
          </a:p>
          <a:p>
            <a:pPr lvl="1" eaLnBrk="1" hangingPunct="1">
              <a:lnSpc>
                <a:spcPct val="90000"/>
              </a:lnSpc>
            </a:pPr>
            <a:r>
              <a:rPr lang="sv-SE" sz="1800" i="1" dirty="0">
                <a:latin typeface="Garamond" pitchFamily="18" charset="0"/>
              </a:rPr>
              <a:t>Flaggor inom hela byn</a:t>
            </a:r>
          </a:p>
          <a:p>
            <a:pPr lvl="1" eaLnBrk="1" hangingPunct="1">
              <a:lnSpc>
                <a:spcPct val="90000"/>
              </a:lnSpc>
            </a:pPr>
            <a:r>
              <a:rPr lang="sv-SE" sz="1800" i="1" dirty="0">
                <a:latin typeface="Garamond" pitchFamily="18" charset="0"/>
              </a:rPr>
              <a:t>Pub</a:t>
            </a:r>
          </a:p>
          <a:p>
            <a:pPr lvl="1" eaLnBrk="1" hangingPunct="1">
              <a:lnSpc>
                <a:spcPct val="90000"/>
              </a:lnSpc>
            </a:pPr>
            <a:r>
              <a:rPr lang="sv-SE" sz="1800" i="1" dirty="0">
                <a:latin typeface="Garamond" pitchFamily="18" charset="0"/>
              </a:rPr>
              <a:t>Julmarknad</a:t>
            </a:r>
          </a:p>
          <a:p>
            <a:pPr lvl="1" eaLnBrk="1" hangingPunct="1">
              <a:lnSpc>
                <a:spcPct val="90000"/>
              </a:lnSpc>
            </a:pPr>
            <a:r>
              <a:rPr lang="sv-SE" sz="1800" i="1" dirty="0">
                <a:latin typeface="Garamond" pitchFamily="18" charset="0"/>
              </a:rPr>
              <a:t>Cykelfest</a:t>
            </a:r>
          </a:p>
        </p:txBody>
      </p:sp>
      <p:grpSp>
        <p:nvGrpSpPr>
          <p:cNvPr id="51204" name="Group 5"/>
          <p:cNvGrpSpPr>
            <a:grpSpLocks/>
          </p:cNvGrpSpPr>
          <p:nvPr/>
        </p:nvGrpSpPr>
        <p:grpSpPr bwMode="auto">
          <a:xfrm>
            <a:off x="395288" y="260350"/>
            <a:ext cx="1428750" cy="1573213"/>
            <a:chOff x="106524150" y="108851775"/>
            <a:chExt cx="2353152" cy="2589997"/>
          </a:xfrm>
        </p:grpSpPr>
        <p:sp>
          <p:nvSpPr>
            <p:cNvPr id="5120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5120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120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ubrik 1"/>
          <p:cNvSpPr>
            <a:spLocks noGrp="1"/>
          </p:cNvSpPr>
          <p:nvPr>
            <p:ph type="title" idx="4294967295"/>
          </p:nvPr>
        </p:nvSpPr>
        <p:spPr/>
        <p:txBody>
          <a:bodyPr/>
          <a:lstStyle/>
          <a:p>
            <a:pPr eaLnBrk="1" hangingPunct="1"/>
            <a:r>
              <a:rPr lang="sv-SE" b="1" dirty="0">
                <a:latin typeface="Papyrus" pitchFamily="66" charset="0"/>
              </a:rPr>
              <a:t>Händelser 2010-2011</a:t>
            </a:r>
            <a:endParaRPr lang="sv-SE" dirty="0"/>
          </a:p>
        </p:txBody>
      </p:sp>
      <p:sp>
        <p:nvSpPr>
          <p:cNvPr id="51203" name="Platshållare för innehåll 2"/>
          <p:cNvSpPr>
            <a:spLocks noGrp="1"/>
          </p:cNvSpPr>
          <p:nvPr>
            <p:ph idx="4294967295"/>
          </p:nvPr>
        </p:nvSpPr>
        <p:spPr>
          <a:xfrm>
            <a:off x="457200" y="1785938"/>
            <a:ext cx="8229600" cy="4340225"/>
          </a:xfrm>
        </p:spPr>
        <p:txBody>
          <a:bodyPr/>
          <a:lstStyle/>
          <a:p>
            <a:pPr lvl="1" eaLnBrk="1" hangingPunct="1">
              <a:lnSpc>
                <a:spcPct val="70000"/>
              </a:lnSpc>
              <a:spcAft>
                <a:spcPts val="600"/>
              </a:spcAft>
              <a:buFont typeface="Arial" charset="0"/>
              <a:buChar char="•"/>
            </a:pPr>
            <a:r>
              <a:rPr lang="sv-SE" sz="2000" i="1" dirty="0">
                <a:latin typeface="Garamond" pitchFamily="18" charset="0"/>
              </a:rPr>
              <a:t>Inköp av videokanon och duk</a:t>
            </a:r>
          </a:p>
          <a:p>
            <a:pPr lvl="1" eaLnBrk="1" hangingPunct="1">
              <a:lnSpc>
                <a:spcPct val="70000"/>
              </a:lnSpc>
              <a:spcAft>
                <a:spcPts val="600"/>
              </a:spcAft>
              <a:buFont typeface="Arial" charset="0"/>
              <a:buChar char="•"/>
            </a:pPr>
            <a:r>
              <a:rPr lang="sv-SE" sz="2000" i="1" dirty="0">
                <a:latin typeface="Garamond" pitchFamily="18" charset="0"/>
              </a:rPr>
              <a:t>Mobil musikanläggning</a:t>
            </a:r>
          </a:p>
          <a:p>
            <a:pPr lvl="1" eaLnBrk="1" hangingPunct="1">
              <a:lnSpc>
                <a:spcPct val="70000"/>
              </a:lnSpc>
              <a:spcAft>
                <a:spcPts val="600"/>
              </a:spcAft>
              <a:buFont typeface="Arial" charset="0"/>
              <a:buChar char="•"/>
            </a:pPr>
            <a:r>
              <a:rPr lang="sv-SE" sz="2000" i="1" dirty="0">
                <a:latin typeface="Garamond" pitchFamily="18" charset="0"/>
              </a:rPr>
              <a:t>Förbättring av badplatsen med ett litet omklädningsrum</a:t>
            </a:r>
          </a:p>
          <a:p>
            <a:pPr lvl="1" eaLnBrk="1" hangingPunct="1">
              <a:lnSpc>
                <a:spcPct val="70000"/>
              </a:lnSpc>
              <a:spcAft>
                <a:spcPts val="600"/>
              </a:spcAft>
              <a:buFont typeface="Arial" charset="0"/>
              <a:buChar char="•"/>
            </a:pPr>
            <a:r>
              <a:rPr lang="sv-SE" sz="2000" i="1" dirty="0">
                <a:latin typeface="Garamond" pitchFamily="18" charset="0"/>
              </a:rPr>
              <a:t>Café och kiosk med möjlighet fotvård</a:t>
            </a:r>
          </a:p>
          <a:p>
            <a:pPr lvl="1" eaLnBrk="1" hangingPunct="1">
              <a:lnSpc>
                <a:spcPct val="70000"/>
              </a:lnSpc>
              <a:spcAft>
                <a:spcPts val="600"/>
              </a:spcAft>
              <a:buFont typeface="Arial" charset="0"/>
              <a:buChar char="•"/>
            </a:pPr>
            <a:r>
              <a:rPr lang="sv-SE" sz="2000" i="1" dirty="0">
                <a:latin typeface="Garamond" pitchFamily="18" charset="0"/>
              </a:rPr>
              <a:t>Barnomsorg (dagmamma)</a:t>
            </a:r>
          </a:p>
          <a:p>
            <a:pPr lvl="1" eaLnBrk="1" hangingPunct="1">
              <a:lnSpc>
                <a:spcPct val="70000"/>
              </a:lnSpc>
              <a:spcAft>
                <a:spcPts val="600"/>
              </a:spcAft>
              <a:buFont typeface="Arial" charset="0"/>
              <a:buChar char="•"/>
            </a:pPr>
            <a:r>
              <a:rPr lang="sv-SE" sz="2000" i="1" dirty="0">
                <a:latin typeface="Garamond" pitchFamily="18" charset="0"/>
              </a:rPr>
              <a:t>Rosenvisningsträdgård påbörjad</a:t>
            </a:r>
          </a:p>
          <a:p>
            <a:pPr lvl="1" eaLnBrk="1" hangingPunct="1">
              <a:lnSpc>
                <a:spcPct val="70000"/>
              </a:lnSpc>
              <a:spcAft>
                <a:spcPts val="600"/>
              </a:spcAft>
              <a:buFont typeface="Arial" charset="0"/>
              <a:buChar char="•"/>
            </a:pPr>
            <a:r>
              <a:rPr lang="sv-SE" sz="2000" i="1" dirty="0">
                <a:latin typeface="Garamond" pitchFamily="18" charset="0"/>
              </a:rPr>
              <a:t>Dass vid sjöpromenaden</a:t>
            </a:r>
          </a:p>
          <a:p>
            <a:pPr lvl="1" eaLnBrk="1" hangingPunct="1">
              <a:lnSpc>
                <a:spcPct val="70000"/>
              </a:lnSpc>
              <a:spcAft>
                <a:spcPts val="600"/>
              </a:spcAft>
              <a:buFont typeface="Arial" charset="0"/>
              <a:buChar char="•"/>
            </a:pPr>
            <a:r>
              <a:rPr lang="sv-SE" sz="2000" i="1" dirty="0">
                <a:latin typeface="Garamond" pitchFamily="18" charset="0"/>
              </a:rPr>
              <a:t>Hemvändardag 2011</a:t>
            </a:r>
          </a:p>
          <a:p>
            <a:pPr lvl="1" eaLnBrk="1" hangingPunct="1">
              <a:lnSpc>
                <a:spcPct val="70000"/>
              </a:lnSpc>
              <a:spcAft>
                <a:spcPts val="600"/>
              </a:spcAft>
              <a:buFont typeface="Arial" charset="0"/>
              <a:buChar char="•"/>
            </a:pPr>
            <a:r>
              <a:rPr lang="sv-SE" sz="2000" i="1" dirty="0">
                <a:latin typeface="Garamond" pitchFamily="18" charset="0"/>
              </a:rPr>
              <a:t>SKOLFRÅGAN (bl.a. möte med politiker)</a:t>
            </a:r>
          </a:p>
        </p:txBody>
      </p:sp>
      <p:grpSp>
        <p:nvGrpSpPr>
          <p:cNvPr id="51204" name="Group 5"/>
          <p:cNvGrpSpPr>
            <a:grpSpLocks/>
          </p:cNvGrpSpPr>
          <p:nvPr/>
        </p:nvGrpSpPr>
        <p:grpSpPr bwMode="auto">
          <a:xfrm>
            <a:off x="395288" y="260350"/>
            <a:ext cx="1428750" cy="1573213"/>
            <a:chOff x="106524150" y="108851775"/>
            <a:chExt cx="2353152" cy="2589997"/>
          </a:xfrm>
        </p:grpSpPr>
        <p:sp>
          <p:nvSpPr>
            <p:cNvPr id="5120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5120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120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extLst>
      <p:ext uri="{BB962C8B-B14F-4D97-AF65-F5344CB8AC3E}">
        <p14:creationId xmlns:p14="http://schemas.microsoft.com/office/powerpoint/2010/main" val="1165666338"/>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1785938" y="3357563"/>
            <a:ext cx="6477000" cy="1681162"/>
          </a:xfrm>
        </p:spPr>
        <p:txBody>
          <a:bodyPr rtlCol="0">
            <a:normAutofit fontScale="90000"/>
          </a:bodyPr>
          <a:lstStyle/>
          <a:p>
            <a:pPr eaLnBrk="1" fontAlgn="auto" hangingPunct="1">
              <a:spcAft>
                <a:spcPts val="0"/>
              </a:spcAft>
              <a:defRPr/>
            </a:pPr>
            <a:r>
              <a:rPr lang="sv-SE" sz="4800" b="1" dirty="0">
                <a:latin typeface="Papyrus" pitchFamily="66" charset="0"/>
              </a:rPr>
              <a:t>Tack för visat intresse! </a:t>
            </a:r>
            <a:br>
              <a:rPr lang="sv-SE" sz="4800" b="1" dirty="0">
                <a:latin typeface="Papyrus" pitchFamily="66" charset="0"/>
              </a:rPr>
            </a:br>
            <a:r>
              <a:rPr lang="sv-SE" sz="4800" b="1" dirty="0">
                <a:latin typeface="Papyrus" pitchFamily="66" charset="0"/>
              </a:rPr>
              <a:t/>
            </a:r>
            <a:br>
              <a:rPr lang="sv-SE" sz="4800" b="1" dirty="0">
                <a:latin typeface="Papyrus" pitchFamily="66" charset="0"/>
              </a:rPr>
            </a:br>
            <a:r>
              <a:rPr lang="sv-SE" sz="4800" b="1" dirty="0">
                <a:latin typeface="Papyrus" pitchFamily="66" charset="0"/>
              </a:rPr>
              <a:t>				Byalaget</a:t>
            </a:r>
          </a:p>
        </p:txBody>
      </p:sp>
      <p:grpSp>
        <p:nvGrpSpPr>
          <p:cNvPr id="32771" name="Group 7"/>
          <p:cNvGrpSpPr>
            <a:grpSpLocks/>
          </p:cNvGrpSpPr>
          <p:nvPr/>
        </p:nvGrpSpPr>
        <p:grpSpPr bwMode="auto">
          <a:xfrm>
            <a:off x="571500" y="714375"/>
            <a:ext cx="2352675" cy="2590800"/>
            <a:chOff x="106524150" y="108851775"/>
            <a:chExt cx="2353152" cy="2589997"/>
          </a:xfrm>
        </p:grpSpPr>
        <p:sp>
          <p:nvSpPr>
            <p:cNvPr id="32772" name="Oval 8"/>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32773" name="Picture 9"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2774" name="WordArt 10"/>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0063" y="0"/>
            <a:ext cx="8034337" cy="1717675"/>
          </a:xfrm>
        </p:spPr>
        <p:txBody>
          <a:bodyPr/>
          <a:lstStyle/>
          <a:p>
            <a:pPr eaLnBrk="1" hangingPunct="1"/>
            <a:r>
              <a:rPr lang="sv-SE" b="1">
                <a:latin typeface="Papyrus" pitchFamily="66" charset="0"/>
              </a:rPr>
              <a:t>Åkullsjöns historia</a:t>
            </a:r>
          </a:p>
        </p:txBody>
      </p:sp>
      <p:sp>
        <p:nvSpPr>
          <p:cNvPr id="10243" name="Rectangle 3"/>
          <p:cNvSpPr>
            <a:spLocks noGrp="1" noChangeArrowheads="1"/>
          </p:cNvSpPr>
          <p:nvPr>
            <p:ph idx="1"/>
          </p:nvPr>
        </p:nvSpPr>
        <p:spPr>
          <a:xfrm>
            <a:off x="571500" y="1785938"/>
            <a:ext cx="7986713" cy="4029075"/>
          </a:xfrm>
        </p:spPr>
        <p:txBody>
          <a:bodyPr/>
          <a:lstStyle/>
          <a:p>
            <a:pPr eaLnBrk="1" hangingPunct="1">
              <a:lnSpc>
                <a:spcPct val="80000"/>
              </a:lnSpc>
            </a:pPr>
            <a:r>
              <a:rPr lang="sv-SE" sz="2400">
                <a:latin typeface="Garamond" pitchFamily="18" charset="0"/>
              </a:rPr>
              <a:t>Åkullsjön har sedan urminnes tider tillhört Bygdeå socken. Denna gamla socken kallas nu för Robertsfors kommun. Hur gammal vår by är vet ingen. På Gustav Wasas tid fanns här i Åquisle siö tre rökar -d.v.s. bondehushåll. </a:t>
            </a:r>
          </a:p>
          <a:p>
            <a:pPr eaLnBrk="1" hangingPunct="1">
              <a:lnSpc>
                <a:spcPct val="80000"/>
              </a:lnSpc>
            </a:pPr>
            <a:r>
              <a:rPr lang="sv-SE" sz="2400">
                <a:latin typeface="Garamond" pitchFamily="18" charset="0"/>
              </a:rPr>
              <a:t>Närmaste grannar fanns i Överklinten, Bygdsiljum och Botsmark.</a:t>
            </a:r>
          </a:p>
          <a:p>
            <a:pPr eaLnBrk="1" hangingPunct="1">
              <a:lnSpc>
                <a:spcPct val="80000"/>
              </a:lnSpc>
            </a:pPr>
            <a:r>
              <a:rPr lang="sv-SE" sz="2400">
                <a:latin typeface="Garamond" pitchFamily="18" charset="0"/>
              </a:rPr>
              <a:t>Namnet Åkullsjön anses komma av å-förgrening + sjö och första delen av namnet delar vi med Åkulla, halvvägs ned mot havet. Där flyter två åar ihop. Den ena kommer från Åkullsjön och den andra från vår badsjö Bjännsjön, drygt en halvmil åt väster. Dessa vatten heter då Dalkarsån. </a:t>
            </a:r>
          </a:p>
          <a:p>
            <a:pPr eaLnBrk="1" hangingPunct="1">
              <a:lnSpc>
                <a:spcPct val="80000"/>
              </a:lnSpc>
              <a:buFont typeface="Wingdings" pitchFamily="2" charset="2"/>
              <a:buNone/>
            </a:pPr>
            <a:r>
              <a:rPr lang="sv-SE" sz="2400">
                <a:latin typeface="Papyrus" pitchFamily="66" charset="0"/>
              </a:rPr>
              <a:t>							</a:t>
            </a:r>
            <a:r>
              <a:rPr lang="sv-SE" sz="1600">
                <a:latin typeface="Papyrus" pitchFamily="66" charset="0"/>
              </a:rPr>
              <a:t>Fortsättning följer…</a:t>
            </a:r>
            <a:endParaRPr lang="sv-SE" sz="1600"/>
          </a:p>
        </p:txBody>
      </p:sp>
      <p:grpSp>
        <p:nvGrpSpPr>
          <p:cNvPr id="10244" name="Group 5"/>
          <p:cNvGrpSpPr>
            <a:grpSpLocks/>
          </p:cNvGrpSpPr>
          <p:nvPr/>
        </p:nvGrpSpPr>
        <p:grpSpPr bwMode="auto">
          <a:xfrm>
            <a:off x="428625" y="285750"/>
            <a:ext cx="1428750" cy="1573213"/>
            <a:chOff x="106524150" y="108851775"/>
            <a:chExt cx="2353152" cy="2589997"/>
          </a:xfrm>
        </p:grpSpPr>
        <p:sp>
          <p:nvSpPr>
            <p:cNvPr id="10245"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0246"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247"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034337" cy="1717675"/>
          </a:xfrm>
        </p:spPr>
        <p:txBody>
          <a:bodyPr/>
          <a:lstStyle/>
          <a:p>
            <a:pPr eaLnBrk="1" hangingPunct="1"/>
            <a:r>
              <a:rPr lang="sv-SE" b="1">
                <a:latin typeface="Papyrus" pitchFamily="66" charset="0"/>
              </a:rPr>
              <a:t>Åkullsjöns historia </a:t>
            </a:r>
          </a:p>
        </p:txBody>
      </p:sp>
      <p:sp>
        <p:nvSpPr>
          <p:cNvPr id="124931" name="Rectangle 3"/>
          <p:cNvSpPr>
            <a:spLocks noGrp="1" noChangeArrowheads="1"/>
          </p:cNvSpPr>
          <p:nvPr>
            <p:ph idx="1"/>
          </p:nvPr>
        </p:nvSpPr>
        <p:spPr>
          <a:xfrm>
            <a:off x="611188" y="1785938"/>
            <a:ext cx="7947025" cy="4029075"/>
          </a:xfrm>
        </p:spPr>
        <p:txBody>
          <a:bodyPr rtlCol="0">
            <a:normAutofit lnSpcReduction="10000"/>
          </a:bodyPr>
          <a:lstStyle/>
          <a:p>
            <a:pPr eaLnBrk="1" fontAlgn="auto" hangingPunct="1">
              <a:lnSpc>
                <a:spcPct val="90000"/>
              </a:lnSpc>
              <a:spcAft>
                <a:spcPts val="0"/>
              </a:spcAft>
              <a:buFont typeface="Arial" pitchFamily="34" charset="0"/>
              <a:buChar char="•"/>
              <a:defRPr/>
            </a:pPr>
            <a:r>
              <a:rPr lang="sv-SE" sz="2400" dirty="0">
                <a:latin typeface="Garamond" pitchFamily="18" charset="0"/>
              </a:rPr>
              <a:t>Det som nu är byn Åkullsjön bestod från mitten av 1700-talet av 5 hemmansnummer med vardera ett hushåll. Med tiden har hemmanen delats på som mest omkring 35 bönder inom dessa stamhemman - fortfarande 5 till antalet. </a:t>
            </a:r>
          </a:p>
          <a:p>
            <a:pPr eaLnBrk="1" fontAlgn="auto" hangingPunct="1">
              <a:lnSpc>
                <a:spcPct val="90000"/>
              </a:lnSpc>
              <a:spcAft>
                <a:spcPts val="0"/>
              </a:spcAft>
              <a:buFont typeface="Arial" pitchFamily="34" charset="0"/>
              <a:buChar char="•"/>
              <a:defRPr/>
            </a:pPr>
            <a:r>
              <a:rPr lang="sv-SE" sz="2400" dirty="0">
                <a:latin typeface="Garamond" pitchFamily="18" charset="0"/>
              </a:rPr>
              <a:t>Skolhus har funnits i byn sedan 1922, men skolgång i någon bondgård var vanligt här från 1861, då en lärare, en f.d. livgardist, delade sin tjänst mellan </a:t>
            </a:r>
            <a:r>
              <a:rPr lang="sv-SE" sz="2400" dirty="0" err="1">
                <a:latin typeface="Garamond" pitchFamily="18" charset="0"/>
              </a:rPr>
              <a:t>Sikeå</a:t>
            </a:r>
            <a:r>
              <a:rPr lang="sv-SE" sz="2400" dirty="0">
                <a:latin typeface="Garamond" pitchFamily="18" charset="0"/>
              </a:rPr>
              <a:t> och Åkullsjön. </a:t>
            </a:r>
            <a:r>
              <a:rPr lang="sv-SE" sz="2400" dirty="0" err="1">
                <a:latin typeface="Garamond" pitchFamily="18" charset="0"/>
              </a:rPr>
              <a:t>Åkullsjöorten</a:t>
            </a:r>
            <a:r>
              <a:rPr lang="sv-SE" sz="2400" dirty="0">
                <a:latin typeface="Garamond" pitchFamily="18" charset="0"/>
              </a:rPr>
              <a:t> var för honom "Bygdeå fjälltrakter". </a:t>
            </a:r>
          </a:p>
          <a:p>
            <a:pPr eaLnBrk="1" fontAlgn="auto" hangingPunct="1">
              <a:lnSpc>
                <a:spcPct val="90000"/>
              </a:lnSpc>
              <a:spcAft>
                <a:spcPts val="0"/>
              </a:spcAft>
              <a:buFont typeface="Arial" pitchFamily="34" charset="0"/>
              <a:buChar char="•"/>
              <a:defRPr/>
            </a:pPr>
            <a:r>
              <a:rPr lang="sv-SE" sz="2400" dirty="0">
                <a:latin typeface="Garamond" pitchFamily="18" charset="0"/>
              </a:rPr>
              <a:t>Redan för 200 år sedan hade byn ett handelshus, som försåg byborna med det nödvändigaste. En riktig affär, d.v.s. lanthandel har funnits här sedan 1904 och halva den tiden har vi haft två affärer. </a:t>
            </a:r>
          </a:p>
        </p:txBody>
      </p:sp>
      <p:grpSp>
        <p:nvGrpSpPr>
          <p:cNvPr id="11268" name="Group 5"/>
          <p:cNvGrpSpPr>
            <a:grpSpLocks/>
          </p:cNvGrpSpPr>
          <p:nvPr/>
        </p:nvGrpSpPr>
        <p:grpSpPr bwMode="auto">
          <a:xfrm>
            <a:off x="428625" y="285750"/>
            <a:ext cx="1428750" cy="1573213"/>
            <a:chOff x="106524150" y="108851775"/>
            <a:chExt cx="2353152" cy="2589997"/>
          </a:xfrm>
        </p:grpSpPr>
        <p:sp>
          <p:nvSpPr>
            <p:cNvPr id="11269"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1270"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271"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sv-SE" b="1" dirty="0" err="1">
                <a:latin typeface="Papyrus" pitchFamily="66" charset="0"/>
              </a:rPr>
              <a:t>Åkullsjön</a:t>
            </a:r>
            <a:endParaRPr lang="sv-SE" b="1" dirty="0">
              <a:latin typeface="Papyrus" pitchFamily="66" charset="0"/>
            </a:endParaRPr>
          </a:p>
        </p:txBody>
      </p:sp>
      <p:sp>
        <p:nvSpPr>
          <p:cNvPr id="12291" name="Rectangle 3"/>
          <p:cNvSpPr>
            <a:spLocks noGrp="1" noChangeArrowheads="1"/>
          </p:cNvSpPr>
          <p:nvPr>
            <p:ph sz="half" idx="1"/>
          </p:nvPr>
        </p:nvSpPr>
        <p:spPr>
          <a:xfrm>
            <a:off x="684213" y="1773238"/>
            <a:ext cx="3671887" cy="4114800"/>
          </a:xfrm>
        </p:spPr>
        <p:txBody>
          <a:bodyPr/>
          <a:lstStyle/>
          <a:p>
            <a:pPr eaLnBrk="1" hangingPunct="1">
              <a:lnSpc>
                <a:spcPct val="90000"/>
              </a:lnSpc>
            </a:pPr>
            <a:r>
              <a:rPr lang="sv-SE" sz="1800" b="1" dirty="0">
                <a:latin typeface="Garamond" pitchFamily="18" charset="0"/>
              </a:rPr>
              <a:t>En pärla i Robertsfors kommun</a:t>
            </a:r>
          </a:p>
          <a:p>
            <a:pPr eaLnBrk="1" hangingPunct="1">
              <a:lnSpc>
                <a:spcPct val="90000"/>
              </a:lnSpc>
            </a:pPr>
            <a:r>
              <a:rPr lang="sv-SE" sz="1800" b="1" dirty="0">
                <a:latin typeface="Garamond" pitchFamily="18" charset="0"/>
              </a:rPr>
              <a:t>Tillgång till kollektiv trafik</a:t>
            </a:r>
          </a:p>
          <a:p>
            <a:pPr eaLnBrk="1" hangingPunct="1">
              <a:lnSpc>
                <a:spcPct val="90000"/>
              </a:lnSpc>
            </a:pPr>
            <a:r>
              <a:rPr lang="sv-SE" sz="1800" b="1" dirty="0">
                <a:latin typeface="Garamond" pitchFamily="18" charset="0"/>
              </a:rPr>
              <a:t>Pendlingsavstånd till Umeå och Skellefteå</a:t>
            </a:r>
          </a:p>
          <a:p>
            <a:pPr eaLnBrk="1" hangingPunct="1">
              <a:lnSpc>
                <a:spcPct val="90000"/>
              </a:lnSpc>
            </a:pPr>
            <a:r>
              <a:rPr lang="sv-SE" sz="1800" b="1" dirty="0">
                <a:latin typeface="Garamond" pitchFamily="18" charset="0"/>
              </a:rPr>
              <a:t>Livskvalité (Närhet, trygghet, social gemenskap)</a:t>
            </a:r>
          </a:p>
          <a:p>
            <a:pPr eaLnBrk="1" hangingPunct="1">
              <a:lnSpc>
                <a:spcPct val="90000"/>
              </a:lnSpc>
            </a:pPr>
            <a:r>
              <a:rPr lang="sv-SE" sz="1800" b="1" dirty="0">
                <a:latin typeface="Garamond" pitchFamily="18" charset="0"/>
              </a:rPr>
              <a:t>Lugnare livsrytm</a:t>
            </a:r>
          </a:p>
          <a:p>
            <a:pPr eaLnBrk="1" hangingPunct="1">
              <a:lnSpc>
                <a:spcPct val="90000"/>
              </a:lnSpc>
            </a:pPr>
            <a:r>
              <a:rPr lang="sv-SE" sz="1800" b="1" dirty="0">
                <a:latin typeface="Garamond" pitchFamily="18" charset="0"/>
              </a:rPr>
              <a:t>Brett aktivt föreningsliv </a:t>
            </a:r>
          </a:p>
          <a:p>
            <a:pPr eaLnBrk="1" hangingPunct="1">
              <a:lnSpc>
                <a:spcPct val="90000"/>
              </a:lnSpc>
            </a:pPr>
            <a:r>
              <a:rPr lang="sv-SE" sz="1800" b="1" dirty="0">
                <a:latin typeface="Garamond" pitchFamily="18" charset="0"/>
              </a:rPr>
              <a:t>Kustnära boende och ett öppet kuperat landskap</a:t>
            </a:r>
          </a:p>
          <a:p>
            <a:pPr eaLnBrk="1" hangingPunct="1">
              <a:lnSpc>
                <a:spcPct val="90000"/>
              </a:lnSpc>
            </a:pPr>
            <a:r>
              <a:rPr lang="sv-SE" sz="1800" b="1" dirty="0">
                <a:latin typeface="Garamond" pitchFamily="18" charset="0"/>
              </a:rPr>
              <a:t>Blomsterpromenad med belysning</a:t>
            </a:r>
          </a:p>
          <a:p>
            <a:pPr eaLnBrk="1" hangingPunct="1">
              <a:lnSpc>
                <a:spcPct val="90000"/>
              </a:lnSpc>
            </a:pPr>
            <a:r>
              <a:rPr lang="sv-SE" sz="1800" b="1" dirty="0">
                <a:latin typeface="Garamond" pitchFamily="18" charset="0"/>
              </a:rPr>
              <a:t>Flytbrygga med grillmöjligheter</a:t>
            </a:r>
          </a:p>
          <a:p>
            <a:pPr eaLnBrk="1" hangingPunct="1">
              <a:lnSpc>
                <a:spcPct val="90000"/>
              </a:lnSpc>
            </a:pPr>
            <a:r>
              <a:rPr lang="sv-SE" sz="1800" b="1" dirty="0" err="1">
                <a:latin typeface="Garamond" pitchFamily="18" charset="0"/>
              </a:rPr>
              <a:t>Ädelfisksjö</a:t>
            </a:r>
            <a:r>
              <a:rPr lang="sv-SE" sz="1800" b="1" dirty="0">
                <a:latin typeface="Garamond" pitchFamily="18" charset="0"/>
              </a:rPr>
              <a:t> och andra fiskesjöar</a:t>
            </a:r>
          </a:p>
          <a:p>
            <a:pPr eaLnBrk="1" hangingPunct="1">
              <a:lnSpc>
                <a:spcPct val="90000"/>
              </a:lnSpc>
            </a:pPr>
            <a:r>
              <a:rPr lang="sv-SE" sz="1800" b="1" dirty="0">
                <a:latin typeface="Garamond" pitchFamily="18" charset="0"/>
              </a:rPr>
              <a:t>Café och kiosk</a:t>
            </a:r>
          </a:p>
          <a:p>
            <a:pPr eaLnBrk="1" hangingPunct="1">
              <a:lnSpc>
                <a:spcPct val="90000"/>
              </a:lnSpc>
            </a:pPr>
            <a:r>
              <a:rPr lang="sv-SE" sz="1800" b="1" dirty="0">
                <a:latin typeface="Garamond" pitchFamily="18" charset="0"/>
              </a:rPr>
              <a:t>Rosenvisningsträdgård</a:t>
            </a:r>
          </a:p>
          <a:p>
            <a:pPr eaLnBrk="1" hangingPunct="1">
              <a:lnSpc>
                <a:spcPct val="90000"/>
              </a:lnSpc>
            </a:pPr>
            <a:endParaRPr lang="sv-SE" sz="1800" b="1" dirty="0">
              <a:latin typeface="Garamond" pitchFamily="18" charset="0"/>
            </a:endParaRPr>
          </a:p>
        </p:txBody>
      </p:sp>
      <p:sp>
        <p:nvSpPr>
          <p:cNvPr id="12292" name="Rectangle 5"/>
          <p:cNvSpPr>
            <a:spLocks noGrp="1" noChangeArrowheads="1"/>
          </p:cNvSpPr>
          <p:nvPr>
            <p:ph sz="half" idx="2"/>
          </p:nvPr>
        </p:nvSpPr>
        <p:spPr>
          <a:xfrm>
            <a:off x="4716463" y="1700213"/>
            <a:ext cx="3817937" cy="4114800"/>
          </a:xfrm>
        </p:spPr>
        <p:txBody>
          <a:bodyPr/>
          <a:lstStyle/>
          <a:p>
            <a:pPr eaLnBrk="1" hangingPunct="1">
              <a:lnSpc>
                <a:spcPct val="90000"/>
              </a:lnSpc>
            </a:pPr>
            <a:r>
              <a:rPr lang="sv-SE" sz="1800" b="1" dirty="0">
                <a:latin typeface="Garamond" pitchFamily="18" charset="0"/>
              </a:rPr>
              <a:t>Vacker badsjö</a:t>
            </a:r>
          </a:p>
          <a:p>
            <a:pPr eaLnBrk="1" hangingPunct="1">
              <a:lnSpc>
                <a:spcPct val="90000"/>
              </a:lnSpc>
            </a:pPr>
            <a:r>
              <a:rPr lang="sv-SE" sz="1800" b="1" dirty="0">
                <a:latin typeface="Garamond" pitchFamily="18" charset="0"/>
              </a:rPr>
              <a:t>Ungdomsverksamhet</a:t>
            </a:r>
          </a:p>
          <a:p>
            <a:pPr eaLnBrk="1" hangingPunct="1">
              <a:lnSpc>
                <a:spcPct val="90000"/>
              </a:lnSpc>
            </a:pPr>
            <a:r>
              <a:rPr lang="sv-SE" sz="1800" b="1" dirty="0">
                <a:latin typeface="Garamond" pitchFamily="18" charset="0"/>
              </a:rPr>
              <a:t>Bra skola och barnomsorg</a:t>
            </a:r>
          </a:p>
          <a:p>
            <a:pPr eaLnBrk="1" hangingPunct="1">
              <a:lnSpc>
                <a:spcPct val="90000"/>
              </a:lnSpc>
            </a:pPr>
            <a:r>
              <a:rPr lang="sv-SE" sz="1800" b="1" dirty="0">
                <a:latin typeface="Garamond" pitchFamily="18" charset="0"/>
              </a:rPr>
              <a:t>Aktiv jordbruksbygd</a:t>
            </a:r>
          </a:p>
          <a:p>
            <a:pPr eaLnBrk="1" hangingPunct="1">
              <a:lnSpc>
                <a:spcPct val="90000"/>
              </a:lnSpc>
            </a:pPr>
            <a:r>
              <a:rPr lang="sv-SE" sz="1800" b="1" dirty="0">
                <a:latin typeface="Garamond" pitchFamily="18" charset="0"/>
              </a:rPr>
              <a:t>Kultur och historia</a:t>
            </a:r>
          </a:p>
          <a:p>
            <a:pPr eaLnBrk="1" hangingPunct="1">
              <a:lnSpc>
                <a:spcPct val="90000"/>
              </a:lnSpc>
            </a:pPr>
            <a:r>
              <a:rPr lang="sv-SE" sz="1800" b="1" dirty="0">
                <a:latin typeface="Garamond" pitchFamily="18" charset="0"/>
              </a:rPr>
              <a:t>Närhet till 18-håls golfbana</a:t>
            </a:r>
          </a:p>
          <a:p>
            <a:pPr eaLnBrk="1" hangingPunct="1">
              <a:lnSpc>
                <a:spcPct val="90000"/>
              </a:lnSpc>
            </a:pPr>
            <a:r>
              <a:rPr lang="sv-SE" sz="1800" b="1" dirty="0">
                <a:latin typeface="Garamond" pitchFamily="18" charset="0"/>
              </a:rPr>
              <a:t>Närhet till vinterskidanläggning</a:t>
            </a:r>
          </a:p>
          <a:p>
            <a:pPr eaLnBrk="1" hangingPunct="1">
              <a:lnSpc>
                <a:spcPct val="90000"/>
              </a:lnSpc>
            </a:pPr>
            <a:r>
              <a:rPr lang="sv-SE" sz="1800" b="1" dirty="0">
                <a:latin typeface="Garamond" pitchFamily="18" charset="0"/>
              </a:rPr>
              <a:t>3 km elljusspår</a:t>
            </a:r>
          </a:p>
          <a:p>
            <a:pPr eaLnBrk="1" hangingPunct="1">
              <a:lnSpc>
                <a:spcPct val="90000"/>
              </a:lnSpc>
            </a:pPr>
            <a:r>
              <a:rPr lang="sv-SE" sz="1800" b="1" dirty="0">
                <a:latin typeface="Garamond" pitchFamily="18" charset="0"/>
              </a:rPr>
              <a:t>Tillgång till byabåtar</a:t>
            </a:r>
          </a:p>
          <a:p>
            <a:pPr eaLnBrk="1" hangingPunct="1">
              <a:lnSpc>
                <a:spcPct val="90000"/>
              </a:lnSpc>
            </a:pPr>
            <a:r>
              <a:rPr lang="sv-SE" sz="1800" b="1" dirty="0">
                <a:latin typeface="Garamond" pitchFamily="18" charset="0"/>
              </a:rPr>
              <a:t>Utbyggt bredband/fibernät </a:t>
            </a:r>
          </a:p>
          <a:p>
            <a:pPr eaLnBrk="1" hangingPunct="1">
              <a:lnSpc>
                <a:spcPct val="90000"/>
              </a:lnSpc>
            </a:pPr>
            <a:r>
              <a:rPr lang="sv-SE" sz="1800" b="1" dirty="0">
                <a:latin typeface="Garamond" pitchFamily="18" charset="0"/>
              </a:rPr>
              <a:t>Dansbana</a:t>
            </a:r>
          </a:p>
          <a:p>
            <a:pPr eaLnBrk="1" hangingPunct="1">
              <a:lnSpc>
                <a:spcPct val="90000"/>
              </a:lnSpc>
            </a:pPr>
            <a:r>
              <a:rPr lang="sv-SE" sz="1800" b="1" dirty="0">
                <a:latin typeface="Garamond" pitchFamily="18" charset="0"/>
              </a:rPr>
              <a:t>Fotbollsplan (gräs)</a:t>
            </a:r>
          </a:p>
          <a:p>
            <a:pPr eaLnBrk="1" hangingPunct="1">
              <a:lnSpc>
                <a:spcPct val="90000"/>
              </a:lnSpc>
            </a:pPr>
            <a:r>
              <a:rPr lang="sv-SE" sz="1800" b="1" dirty="0">
                <a:latin typeface="Garamond" pitchFamily="18" charset="0"/>
              </a:rPr>
              <a:t>Hockeyplan</a:t>
            </a:r>
          </a:p>
          <a:p>
            <a:pPr eaLnBrk="1" hangingPunct="1">
              <a:lnSpc>
                <a:spcPct val="90000"/>
              </a:lnSpc>
            </a:pPr>
            <a:r>
              <a:rPr lang="sv-SE" sz="1800" b="1" dirty="0">
                <a:latin typeface="Garamond" pitchFamily="18" charset="0"/>
              </a:rPr>
              <a:t>”Bo på lantgård”</a:t>
            </a:r>
          </a:p>
          <a:p>
            <a:pPr eaLnBrk="1" hangingPunct="1">
              <a:lnSpc>
                <a:spcPct val="90000"/>
              </a:lnSpc>
            </a:pPr>
            <a:r>
              <a:rPr lang="sv-SE" sz="1800" b="1" dirty="0">
                <a:latin typeface="Garamond" pitchFamily="18" charset="0"/>
              </a:rPr>
              <a:t>Gårdsbutik</a:t>
            </a:r>
          </a:p>
          <a:p>
            <a:pPr eaLnBrk="1" hangingPunct="1">
              <a:lnSpc>
                <a:spcPct val="90000"/>
              </a:lnSpc>
            </a:pPr>
            <a:r>
              <a:rPr lang="sv-SE" sz="1800" b="1" dirty="0">
                <a:latin typeface="Garamond" pitchFamily="18" charset="0"/>
              </a:rPr>
              <a:t>Skoterleder med grillstugor</a:t>
            </a:r>
          </a:p>
          <a:p>
            <a:pPr eaLnBrk="1" hangingPunct="1">
              <a:lnSpc>
                <a:spcPct val="90000"/>
              </a:lnSpc>
            </a:pPr>
            <a:endParaRPr lang="sv-SE" sz="1800" dirty="0">
              <a:latin typeface="Garamond" pitchFamily="18" charset="0"/>
            </a:endParaRPr>
          </a:p>
        </p:txBody>
      </p:sp>
      <p:grpSp>
        <p:nvGrpSpPr>
          <p:cNvPr id="12293" name="Group 5"/>
          <p:cNvGrpSpPr>
            <a:grpSpLocks/>
          </p:cNvGrpSpPr>
          <p:nvPr/>
        </p:nvGrpSpPr>
        <p:grpSpPr bwMode="auto">
          <a:xfrm>
            <a:off x="428625" y="285750"/>
            <a:ext cx="1428750" cy="1573213"/>
            <a:chOff x="106524150" y="108851775"/>
            <a:chExt cx="2353152" cy="2589997"/>
          </a:xfrm>
        </p:grpSpPr>
        <p:sp>
          <p:nvSpPr>
            <p:cNvPr id="12294"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2295"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296"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500063" y="0"/>
            <a:ext cx="8034337" cy="1717675"/>
          </a:xfrm>
        </p:spPr>
        <p:txBody>
          <a:bodyPr/>
          <a:lstStyle/>
          <a:p>
            <a:pPr eaLnBrk="1" hangingPunct="1"/>
            <a:r>
              <a:rPr lang="sv-SE" b="1">
                <a:latin typeface="Papyrus" pitchFamily="66" charset="0"/>
              </a:rPr>
              <a:t>Statistik över </a:t>
            </a:r>
            <a:br>
              <a:rPr lang="sv-SE" b="1">
                <a:latin typeface="Papyrus" pitchFamily="66" charset="0"/>
              </a:rPr>
            </a:br>
            <a:r>
              <a:rPr lang="sv-SE" b="1">
                <a:latin typeface="Papyrus" pitchFamily="66" charset="0"/>
              </a:rPr>
              <a:t>Åkullsjön 2008</a:t>
            </a:r>
          </a:p>
        </p:txBody>
      </p:sp>
      <p:sp>
        <p:nvSpPr>
          <p:cNvPr id="1029" name="Rectangle 3"/>
          <p:cNvSpPr>
            <a:spLocks noGrp="1" noChangeArrowheads="1"/>
          </p:cNvSpPr>
          <p:nvPr>
            <p:ph type="body" sz="half" idx="3"/>
          </p:nvPr>
        </p:nvSpPr>
        <p:spPr>
          <a:xfrm>
            <a:off x="1403350" y="1773238"/>
            <a:ext cx="7010400" cy="1008062"/>
          </a:xfrm>
        </p:spPr>
        <p:txBody>
          <a:bodyPr/>
          <a:lstStyle/>
          <a:p>
            <a:pPr eaLnBrk="1" hangingPunct="1"/>
            <a:r>
              <a:rPr lang="sv-SE" sz="2600">
                <a:latin typeface="Garamond" pitchFamily="18" charset="0"/>
              </a:rPr>
              <a:t>Byn har i dag 176 innevånare fördelade enligt följande diagram. </a:t>
            </a:r>
          </a:p>
        </p:txBody>
      </p:sp>
      <p:grpSp>
        <p:nvGrpSpPr>
          <p:cNvPr id="1030" name="Group 5"/>
          <p:cNvGrpSpPr>
            <a:grpSpLocks/>
          </p:cNvGrpSpPr>
          <p:nvPr/>
        </p:nvGrpSpPr>
        <p:grpSpPr bwMode="auto">
          <a:xfrm>
            <a:off x="428625" y="285750"/>
            <a:ext cx="1428750" cy="1573213"/>
            <a:chOff x="106524150" y="108851775"/>
            <a:chExt cx="2353152" cy="2589997"/>
          </a:xfrm>
        </p:grpSpPr>
        <p:sp>
          <p:nvSpPr>
            <p:cNvPr id="1031"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032"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33"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graphicFrame>
        <p:nvGraphicFramePr>
          <p:cNvPr id="2" name="Object 11"/>
          <p:cNvGraphicFramePr>
            <a:graphicFrameLocks noChangeAspect="1"/>
          </p:cNvGraphicFramePr>
          <p:nvPr/>
        </p:nvGraphicFramePr>
        <p:xfrm>
          <a:off x="590550" y="3263900"/>
          <a:ext cx="3930650" cy="2243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12"/>
          <p:cNvGraphicFramePr>
            <a:graphicFrameLocks noChangeAspect="1"/>
          </p:cNvGraphicFramePr>
          <p:nvPr/>
        </p:nvGraphicFramePr>
        <p:xfrm>
          <a:off x="4622800" y="3263900"/>
          <a:ext cx="3930650" cy="22383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500063" y="0"/>
            <a:ext cx="8034337" cy="1717675"/>
          </a:xfrm>
        </p:spPr>
        <p:txBody>
          <a:bodyPr/>
          <a:lstStyle/>
          <a:p>
            <a:pPr eaLnBrk="1" hangingPunct="1"/>
            <a:r>
              <a:rPr lang="sv-SE" b="1" dirty="0">
                <a:latin typeface="Papyrus" pitchFamily="66" charset="0"/>
              </a:rPr>
              <a:t>Statistik över </a:t>
            </a:r>
            <a:br>
              <a:rPr lang="sv-SE" b="1" dirty="0">
                <a:latin typeface="Papyrus" pitchFamily="66" charset="0"/>
              </a:rPr>
            </a:br>
            <a:r>
              <a:rPr lang="sv-SE" b="1" dirty="0" err="1">
                <a:latin typeface="Papyrus" pitchFamily="66" charset="0"/>
              </a:rPr>
              <a:t>Åkullsjön</a:t>
            </a:r>
            <a:r>
              <a:rPr lang="sv-SE" b="1" dirty="0">
                <a:latin typeface="Papyrus" pitchFamily="66" charset="0"/>
              </a:rPr>
              <a:t> 2012</a:t>
            </a:r>
          </a:p>
        </p:txBody>
      </p:sp>
      <p:sp>
        <p:nvSpPr>
          <p:cNvPr id="1029" name="Rectangle 3"/>
          <p:cNvSpPr>
            <a:spLocks noGrp="1" noChangeArrowheads="1"/>
          </p:cNvSpPr>
          <p:nvPr>
            <p:ph type="body" sz="half" idx="3"/>
          </p:nvPr>
        </p:nvSpPr>
        <p:spPr>
          <a:xfrm>
            <a:off x="1403350" y="1773238"/>
            <a:ext cx="7010400" cy="1008062"/>
          </a:xfrm>
        </p:spPr>
        <p:txBody>
          <a:bodyPr/>
          <a:lstStyle/>
          <a:p>
            <a:pPr eaLnBrk="1" hangingPunct="1"/>
            <a:r>
              <a:rPr lang="sv-SE" sz="2600" dirty="0">
                <a:latin typeface="Garamond" pitchFamily="18" charset="0"/>
              </a:rPr>
              <a:t>Byn har i dag 190 innevånare fördelade enligt följande diagram. </a:t>
            </a:r>
          </a:p>
        </p:txBody>
      </p:sp>
      <p:grpSp>
        <p:nvGrpSpPr>
          <p:cNvPr id="1030" name="Group 5"/>
          <p:cNvGrpSpPr>
            <a:grpSpLocks/>
          </p:cNvGrpSpPr>
          <p:nvPr/>
        </p:nvGrpSpPr>
        <p:grpSpPr bwMode="auto">
          <a:xfrm>
            <a:off x="428625" y="285750"/>
            <a:ext cx="1428750" cy="1573213"/>
            <a:chOff x="106524150" y="108851775"/>
            <a:chExt cx="2353152" cy="2589997"/>
          </a:xfrm>
        </p:grpSpPr>
        <p:sp>
          <p:nvSpPr>
            <p:cNvPr id="1031"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032"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33"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graphicFrame>
        <p:nvGraphicFramePr>
          <p:cNvPr id="10" name="Diagram 9" title="Könsfördelning"/>
          <p:cNvGraphicFramePr>
            <a:graphicFrameLocks/>
          </p:cNvGraphicFramePr>
          <p:nvPr>
            <p:extLst>
              <p:ext uri="{D42A27DB-BD31-4B8C-83A1-F6EECF244321}">
                <p14:modId xmlns:p14="http://schemas.microsoft.com/office/powerpoint/2010/main" val="712618483"/>
              </p:ext>
            </p:extLst>
          </p:nvPr>
        </p:nvGraphicFramePr>
        <p:xfrm>
          <a:off x="4716016" y="3305321"/>
          <a:ext cx="3816424" cy="2289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 10"/>
          <p:cNvGraphicFramePr>
            <a:graphicFrameLocks/>
          </p:cNvGraphicFramePr>
          <p:nvPr>
            <p:extLst>
              <p:ext uri="{D42A27DB-BD31-4B8C-83A1-F6EECF244321}">
                <p14:modId xmlns:p14="http://schemas.microsoft.com/office/powerpoint/2010/main" val="2473976018"/>
              </p:ext>
            </p:extLst>
          </p:nvPr>
        </p:nvGraphicFramePr>
        <p:xfrm>
          <a:off x="617743" y="3288694"/>
          <a:ext cx="3810242" cy="22861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8588382"/>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v-SE" b="1">
                <a:latin typeface="Papyrus" pitchFamily="66" charset="0"/>
              </a:rPr>
              <a:t>Statistik över Åkullsjön 2008</a:t>
            </a:r>
          </a:p>
        </p:txBody>
      </p:sp>
      <p:sp>
        <p:nvSpPr>
          <p:cNvPr id="13315" name="Rectangle 5"/>
          <p:cNvSpPr>
            <a:spLocks noGrp="1" noChangeArrowheads="1"/>
          </p:cNvSpPr>
          <p:nvPr>
            <p:ph type="body" sz="half" idx="1"/>
          </p:nvPr>
        </p:nvSpPr>
        <p:spPr>
          <a:xfrm>
            <a:off x="1331913" y="1844675"/>
            <a:ext cx="5640387" cy="3384550"/>
          </a:xfrm>
        </p:spPr>
        <p:txBody>
          <a:bodyPr/>
          <a:lstStyle/>
          <a:p>
            <a:pPr eaLnBrk="1" hangingPunct="1"/>
            <a:r>
              <a:rPr lang="sv-SE" sz="2600">
                <a:latin typeface="Garamond" pitchFamily="18" charset="0"/>
              </a:rPr>
              <a:t>Byn har 78 hushåll och av dessa har 21st egna företag. Dessa företag är belägna på orten eller i närliggande byar/städer.</a:t>
            </a:r>
          </a:p>
          <a:p>
            <a:pPr eaLnBrk="1" hangingPunct="1"/>
            <a:r>
              <a:rPr lang="sv-SE" sz="2600">
                <a:latin typeface="Garamond" pitchFamily="18" charset="0"/>
              </a:rPr>
              <a:t>Boendet utgörs till största delen av egna hem, skog/jordbruksfastigheter och ett antal lägenheter.</a:t>
            </a:r>
          </a:p>
          <a:p>
            <a:pPr eaLnBrk="1" hangingPunct="1"/>
            <a:endParaRPr lang="sv-SE" sz="2600">
              <a:latin typeface="Garamond" pitchFamily="18" charset="0"/>
            </a:endParaRPr>
          </a:p>
        </p:txBody>
      </p:sp>
      <p:grpSp>
        <p:nvGrpSpPr>
          <p:cNvPr id="13316" name="Group 5"/>
          <p:cNvGrpSpPr>
            <a:grpSpLocks/>
          </p:cNvGrpSpPr>
          <p:nvPr/>
        </p:nvGrpSpPr>
        <p:grpSpPr bwMode="auto">
          <a:xfrm>
            <a:off x="428625" y="285750"/>
            <a:ext cx="1428750" cy="1573213"/>
            <a:chOff x="106524150" y="108851775"/>
            <a:chExt cx="2353152" cy="2589997"/>
          </a:xfrm>
        </p:grpSpPr>
        <p:sp>
          <p:nvSpPr>
            <p:cNvPr id="13317" name="Oval 6"/>
            <p:cNvSpPr>
              <a:spLocks noChangeArrowheads="1"/>
            </p:cNvSpPr>
            <p:nvPr/>
          </p:nvSpPr>
          <p:spPr bwMode="auto">
            <a:xfrm>
              <a:off x="106645302" y="109041314"/>
              <a:ext cx="2232000" cy="2160000"/>
            </a:xfrm>
            <a:prstGeom prst="ellipse">
              <a:avLst/>
            </a:prstGeom>
            <a:noFill/>
            <a:ln w="317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endParaRPr lang="sv-SE"/>
            </a:p>
          </p:txBody>
        </p:sp>
        <p:pic>
          <p:nvPicPr>
            <p:cNvPr id="13318" name="Picture 7" descr="MCj00881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92283">
              <a:off x="106524150" y="108851775"/>
              <a:ext cx="2178385" cy="25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319" name="WordArt 8"/>
            <p:cNvSpPr>
              <a:spLocks noChangeArrowheads="1" noChangeShapeType="1" noTextEdit="1"/>
            </p:cNvSpPr>
            <p:nvPr/>
          </p:nvSpPr>
          <p:spPr bwMode="auto">
            <a:xfrm rot="-1249888">
              <a:off x="107313723" y="110399775"/>
              <a:ext cx="1400528" cy="569443"/>
            </a:xfrm>
            <a:prstGeom prst="rect">
              <a:avLst/>
            </a:prstGeom>
          </p:spPr>
          <p:txBody>
            <a:bodyPr spcFirstLastPara="1" wrap="none" fromWordArt="1">
              <a:prstTxWarp prst="textArchDown">
                <a:avLst>
                  <a:gd name="adj" fmla="val 301909"/>
                </a:avLst>
              </a:prstTxWarp>
            </a:bodyPr>
            <a:lstStyle/>
            <a:p>
              <a:pPr algn="ctr"/>
              <a:r>
                <a:rPr lang="sv-SE" sz="1600" kern="10">
                  <a:ln w="9525" algn="ctr">
                    <a:solidFill>
                      <a:srgbClr val="000000"/>
                    </a:solidFill>
                    <a:round/>
                    <a:headEnd/>
                    <a:tailEnd/>
                  </a:ln>
                  <a:solidFill>
                    <a:srgbClr val="000000"/>
                  </a:solidFill>
                  <a:latin typeface="Papyrus"/>
                </a:rPr>
                <a:t>Åkullsjön</a:t>
              </a:r>
            </a:p>
          </p:txBody>
        </p:sp>
      </p:grpSp>
    </p:spTree>
    <p:extLst>
      <p:ext uri="{BB962C8B-B14F-4D97-AF65-F5344CB8AC3E}">
        <p14:creationId xmlns:p14="http://schemas.microsoft.com/office/powerpoint/2010/main" val="2850944461"/>
      </p:ext>
    </p:extLst>
  </p:cSld>
  <p:clrMapOvr>
    <a:masterClrMapping/>
  </p:clrMapOvr>
  <p:transition spd="med">
    <p:fade thruBlk="1"/>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TotalTime>
  <Words>2200</Words>
  <Application>Microsoft Office PowerPoint</Application>
  <PresentationFormat>On-screen Show (4:3)</PresentationFormat>
  <Paragraphs>649</Paragraphs>
  <Slides>33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Office-tema</vt:lpstr>
      <vt:lpstr>Bitmappsbild</vt:lpstr>
      <vt:lpstr>Åkullsjöns byaplan 2016 Ett levande dokument om  utvecklingsplaner och visioner</vt:lpstr>
      <vt:lpstr>Åkullsjöns byaplan</vt:lpstr>
      <vt:lpstr>Åkullsjöns Byaplan</vt:lpstr>
      <vt:lpstr>Åkullsjöns historia</vt:lpstr>
      <vt:lpstr>Åkullsjöns historia </vt:lpstr>
      <vt:lpstr>Åkullsjön</vt:lpstr>
      <vt:lpstr>Statistik över  Åkullsjön 2008</vt:lpstr>
      <vt:lpstr>Statistik över  Åkullsjön 2012</vt:lpstr>
      <vt:lpstr>Statistik över Åkullsjön 2008</vt:lpstr>
      <vt:lpstr>Statistik över Åkullsjön 2012</vt:lpstr>
      <vt:lpstr>Statistik över  Åkullsjön 2008</vt:lpstr>
      <vt:lpstr>Statistik över  Åkullsjön 2012</vt:lpstr>
      <vt:lpstr>PowerPoint Presentation</vt:lpstr>
      <vt:lpstr>Åkullsjöns föreningsliv</vt:lpstr>
      <vt:lpstr>Åkullsjöns företag</vt:lpstr>
      <vt:lpstr>Kommunikation</vt:lpstr>
      <vt:lpstr>Infrastruktur/service</vt:lpstr>
      <vt:lpstr>Ledigt boende/tomter</vt:lpstr>
      <vt:lpstr>Swot analys!</vt:lpstr>
      <vt:lpstr>Swot analys!</vt:lpstr>
      <vt:lpstr>Swot analys!</vt:lpstr>
      <vt:lpstr>Swot analys!</vt:lpstr>
      <vt:lpstr>Handlingsplan efter  SWOT-analys  2012</vt:lpstr>
      <vt:lpstr>PowerPoint Presentation</vt:lpstr>
      <vt:lpstr>Övergripande mål</vt:lpstr>
      <vt:lpstr>Lokal arbetsplan</vt:lpstr>
      <vt:lpstr>Vision 2år!</vt:lpstr>
      <vt:lpstr>Vision 5år!</vt:lpstr>
      <vt:lpstr>Vision 10år!</vt:lpstr>
      <vt:lpstr>Händelser 2006-2007</vt:lpstr>
      <vt:lpstr>Händelser 2008-2009</vt:lpstr>
      <vt:lpstr>Händelser 2010-2011</vt:lpstr>
      <vt:lpstr>Tack för visat intresse!       Byalaget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Åkullsjöns byaplan</dc:title>
  <dc:creator>Lars-Åke Dannelöv</dc:creator>
  <cp:lastModifiedBy>Kent Karlsson</cp:lastModifiedBy>
  <cp:revision>223</cp:revision>
  <dcterms:created xsi:type="dcterms:W3CDTF">2006-02-26T19:07:26Z</dcterms:created>
  <dcterms:modified xsi:type="dcterms:W3CDTF">2018-09-27T18:16:10Z</dcterms:modified>
</cp:coreProperties>
</file>